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13C87F-171F-484D-BE6C-F5F0928CA24C}" v="2" dt="2023-11-20T18:22:10.545"/>
    <p1510:client id="{CD662AC1-D064-495A-82CC-3EFA5AAEC90E}" v="5" dt="2023-11-20T18:41:02.8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7" d="100"/>
          <a:sy n="77" d="100"/>
        </p:scale>
        <p:origin x="8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7F13C87F-171F-484D-BE6C-F5F0928CA24C}"/>
    <pc:docChg chg="addSld">
      <pc:chgData name="" userId="" providerId="" clId="Web-{7F13C87F-171F-484D-BE6C-F5F0928CA24C}" dt="2023-11-20T18:22:06.639" v="0"/>
      <pc:docMkLst>
        <pc:docMk/>
      </pc:docMkLst>
      <pc:sldChg chg="add">
        <pc:chgData name="" userId="" providerId="" clId="Web-{7F13C87F-171F-484D-BE6C-F5F0928CA24C}" dt="2023-11-20T18:22:06.639" v="0"/>
        <pc:sldMkLst>
          <pc:docMk/>
          <pc:sldMk cId="99408688" sldId="257"/>
        </pc:sldMkLst>
      </pc:sldChg>
      <pc:sldMasterChg chg="addSldLayout">
        <pc:chgData name="" userId="" providerId="" clId="Web-{7F13C87F-171F-484D-BE6C-F5F0928CA24C}" dt="2023-11-20T18:22:06.639" v="0"/>
        <pc:sldMasterMkLst>
          <pc:docMk/>
          <pc:sldMasterMk cId="2460954070" sldId="2147483660"/>
        </pc:sldMasterMkLst>
        <pc:sldLayoutChg chg="add">
          <pc:chgData name="" userId="" providerId="" clId="Web-{7F13C87F-171F-484D-BE6C-F5F0928CA24C}" dt="2023-11-20T18:22:06.639" v="0"/>
          <pc:sldLayoutMkLst>
            <pc:docMk/>
            <pc:sldMasterMk cId="2460954070" sldId="2147483660"/>
            <pc:sldLayoutMk cId="2295253074" sldId="2147483672"/>
          </pc:sldLayoutMkLst>
        </pc:sldLayoutChg>
      </pc:sldMasterChg>
    </pc:docChg>
  </pc:docChgLst>
  <pc:docChgLst>
    <pc:chgData name="Jacklyn O'hara" userId="S::johara@girlsontherun.org::071bd974-8251-400f-8bcf-f8e62eed4673" providerId="AD" clId="Web-{7F13C87F-171F-484D-BE6C-F5F0928CA24C}"/>
    <pc:docChg chg="delSld">
      <pc:chgData name="Jacklyn O'hara" userId="S::johara@girlsontherun.org::071bd974-8251-400f-8bcf-f8e62eed4673" providerId="AD" clId="Web-{7F13C87F-171F-484D-BE6C-F5F0928CA24C}" dt="2023-11-20T18:22:10.545" v="0"/>
      <pc:docMkLst>
        <pc:docMk/>
      </pc:docMkLst>
      <pc:sldChg chg="del">
        <pc:chgData name="Jacklyn O'hara" userId="S::johara@girlsontherun.org::071bd974-8251-400f-8bcf-f8e62eed4673" providerId="AD" clId="Web-{7F13C87F-171F-484D-BE6C-F5F0928CA24C}" dt="2023-11-20T18:22:10.545" v="0"/>
        <pc:sldMkLst>
          <pc:docMk/>
          <pc:sldMk cId="109857222" sldId="256"/>
        </pc:sldMkLst>
      </pc:sldChg>
    </pc:docChg>
  </pc:docChgLst>
  <pc:docChgLst>
    <pc:chgData name="Jacklyn O'hara" userId="071bd974-8251-400f-8bcf-f8e62eed4673" providerId="ADAL" clId="{CD662AC1-D064-495A-82CC-3EFA5AAEC90E}"/>
    <pc:docChg chg="custSel modSld">
      <pc:chgData name="Jacklyn O'hara" userId="071bd974-8251-400f-8bcf-f8e62eed4673" providerId="ADAL" clId="{CD662AC1-D064-495A-82CC-3EFA5AAEC90E}" dt="2023-11-20T18:42:03.006" v="39" actId="1036"/>
      <pc:docMkLst>
        <pc:docMk/>
      </pc:docMkLst>
      <pc:sldChg chg="addSp delSp modSp mod">
        <pc:chgData name="Jacklyn O'hara" userId="071bd974-8251-400f-8bcf-f8e62eed4673" providerId="ADAL" clId="{CD662AC1-D064-495A-82CC-3EFA5AAEC90E}" dt="2023-11-20T18:42:03.006" v="39" actId="1036"/>
        <pc:sldMkLst>
          <pc:docMk/>
          <pc:sldMk cId="99408688" sldId="257"/>
        </pc:sldMkLst>
        <pc:spChg chg="add mod">
          <ac:chgData name="Jacklyn O'hara" userId="071bd974-8251-400f-8bcf-f8e62eed4673" providerId="ADAL" clId="{CD662AC1-D064-495A-82CC-3EFA5AAEC90E}" dt="2023-11-20T18:41:33.414" v="35" actId="404"/>
          <ac:spMkLst>
            <pc:docMk/>
            <pc:sldMk cId="99408688" sldId="257"/>
            <ac:spMk id="2" creationId="{3B5B1819-405E-70B9-F5E9-F69582CBB7FE}"/>
          </ac:spMkLst>
        </pc:spChg>
        <pc:spChg chg="add mod">
          <ac:chgData name="Jacklyn O'hara" userId="071bd974-8251-400f-8bcf-f8e62eed4673" providerId="ADAL" clId="{CD662AC1-D064-495A-82CC-3EFA5AAEC90E}" dt="2023-11-20T18:41:33.414" v="35" actId="404"/>
          <ac:spMkLst>
            <pc:docMk/>
            <pc:sldMk cId="99408688" sldId="257"/>
            <ac:spMk id="3" creationId="{FE1E286C-7E2B-C71F-018F-70C27E4CB2AD}"/>
          </ac:spMkLst>
        </pc:spChg>
        <pc:spChg chg="add mod">
          <ac:chgData name="Jacklyn O'hara" userId="071bd974-8251-400f-8bcf-f8e62eed4673" providerId="ADAL" clId="{CD662AC1-D064-495A-82CC-3EFA5AAEC90E}" dt="2023-11-20T18:41:33.414" v="35" actId="404"/>
          <ac:spMkLst>
            <pc:docMk/>
            <pc:sldMk cId="99408688" sldId="257"/>
            <ac:spMk id="4" creationId="{11233018-DF2E-870E-0C89-76E1D7CB7D74}"/>
          </ac:spMkLst>
        </pc:spChg>
        <pc:spChg chg="add mod">
          <ac:chgData name="Jacklyn O'hara" userId="071bd974-8251-400f-8bcf-f8e62eed4673" providerId="ADAL" clId="{CD662AC1-D064-495A-82CC-3EFA5AAEC90E}" dt="2023-11-20T18:41:58.156" v="37" actId="14100"/>
          <ac:spMkLst>
            <pc:docMk/>
            <pc:sldMk cId="99408688" sldId="257"/>
            <ac:spMk id="5" creationId="{918B4A7A-D61B-38F7-A646-2DD4DC478591}"/>
          </ac:spMkLst>
        </pc:spChg>
        <pc:spChg chg="add mod">
          <ac:chgData name="Jacklyn O'hara" userId="071bd974-8251-400f-8bcf-f8e62eed4673" providerId="ADAL" clId="{CD662AC1-D064-495A-82CC-3EFA5AAEC90E}" dt="2023-11-20T18:42:03.006" v="39" actId="1036"/>
          <ac:spMkLst>
            <pc:docMk/>
            <pc:sldMk cId="99408688" sldId="257"/>
            <ac:spMk id="6" creationId="{3816C7ED-43E5-6D07-D79C-06F67AE05DA9}"/>
          </ac:spMkLst>
        </pc:spChg>
        <pc:spChg chg="mod">
          <ac:chgData name="Jacklyn O'hara" userId="071bd974-8251-400f-8bcf-f8e62eed4673" providerId="ADAL" clId="{CD662AC1-D064-495A-82CC-3EFA5AAEC90E}" dt="2023-11-20T18:41:33.414" v="35" actId="404"/>
          <ac:spMkLst>
            <pc:docMk/>
            <pc:sldMk cId="99408688" sldId="257"/>
            <ac:spMk id="12" creationId="{6FC4A90F-18E9-67F1-D495-F6EF9AF54664}"/>
          </ac:spMkLst>
        </pc:spChg>
        <pc:spChg chg="del">
          <ac:chgData name="Jacklyn O'hara" userId="071bd974-8251-400f-8bcf-f8e62eed4673" providerId="ADAL" clId="{CD662AC1-D064-495A-82CC-3EFA5AAEC90E}" dt="2023-11-20T18:39:56.057" v="4" actId="478"/>
          <ac:spMkLst>
            <pc:docMk/>
            <pc:sldMk cId="99408688" sldId="257"/>
            <ac:spMk id="20" creationId="{F68F29F1-EF6A-0C05-3C57-C895F37C6F90}"/>
          </ac:spMkLst>
        </pc:spChg>
        <pc:spChg chg="del">
          <ac:chgData name="Jacklyn O'hara" userId="071bd974-8251-400f-8bcf-f8e62eed4673" providerId="ADAL" clId="{CD662AC1-D064-495A-82CC-3EFA5AAEC90E}" dt="2023-11-20T18:40:42.424" v="19" actId="478"/>
          <ac:spMkLst>
            <pc:docMk/>
            <pc:sldMk cId="99408688" sldId="257"/>
            <ac:spMk id="22" creationId="{9BCE5EC5-1F0A-93F7-FC3E-3DB1C21D7594}"/>
          </ac:spMkLst>
        </pc:spChg>
        <pc:spChg chg="del">
          <ac:chgData name="Jacklyn O'hara" userId="071bd974-8251-400f-8bcf-f8e62eed4673" providerId="ADAL" clId="{CD662AC1-D064-495A-82CC-3EFA5AAEC90E}" dt="2023-11-20T18:40:53.130" v="24" actId="478"/>
          <ac:spMkLst>
            <pc:docMk/>
            <pc:sldMk cId="99408688" sldId="257"/>
            <ac:spMk id="23" creationId="{B9C5C600-BDF0-E86B-AF56-1B9F17C099C8}"/>
          </ac:spMkLst>
        </pc:spChg>
        <pc:spChg chg="del">
          <ac:chgData name="Jacklyn O'hara" userId="071bd974-8251-400f-8bcf-f8e62eed4673" providerId="ADAL" clId="{CD662AC1-D064-495A-82CC-3EFA5AAEC90E}" dt="2023-11-20T18:40:05.972" v="9" actId="478"/>
          <ac:spMkLst>
            <pc:docMk/>
            <pc:sldMk cId="99408688" sldId="257"/>
            <ac:spMk id="29" creationId="{D918154E-B8CD-5571-4A71-CC0D73410815}"/>
          </ac:spMkLst>
        </pc:spChg>
        <pc:spChg chg="del">
          <ac:chgData name="Jacklyn O'hara" userId="071bd974-8251-400f-8bcf-f8e62eed4673" providerId="ADAL" clId="{CD662AC1-D064-495A-82CC-3EFA5AAEC90E}" dt="2023-11-20T18:41:02.382" v="29" actId="478"/>
          <ac:spMkLst>
            <pc:docMk/>
            <pc:sldMk cId="99408688" sldId="257"/>
            <ac:spMk id="31" creationId="{F57F2BE4-C7C9-234E-8A11-3D2D3FD4E6C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9926F-13EF-45BE-8992-10CE1F96B0AF}" type="datetimeFigureOut">
              <a:t>11/20/2023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FAE93-E547-467E-9749-D1870052537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90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Mission Advancement Markers (COVID)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F85501-0B9D-4376-A6DB-4A1119D415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331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ay BG">
    <p:bg>
      <p:bgPr>
        <a:solidFill>
          <a:srgbClr val="E5E6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5253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6FC4A90F-18E9-67F1-D495-F6EF9AF54664}"/>
              </a:ext>
            </a:extLst>
          </p:cNvPr>
          <p:cNvSpPr/>
          <p:nvPr/>
        </p:nvSpPr>
        <p:spPr>
          <a:xfrm>
            <a:off x="478119" y="1060540"/>
            <a:ext cx="5306299" cy="412038"/>
          </a:xfrm>
          <a:prstGeom prst="flowChartProcess">
            <a:avLst/>
          </a:prstGeom>
          <a:solidFill>
            <a:schemeClr val="bg1"/>
          </a:solidFill>
          <a:ln w="15875">
            <a:solidFill>
              <a:srgbClr val="00AB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rgbClr val="00AB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 1:</a:t>
            </a:r>
          </a:p>
        </p:txBody>
      </p:sp>
      <p:sp>
        <p:nvSpPr>
          <p:cNvPr id="18" name="Rectangle 1">
            <a:extLst>
              <a:ext uri="{FF2B5EF4-FFF2-40B4-BE49-F238E27FC236}">
                <a16:creationId xmlns:a16="http://schemas.microsoft.com/office/drawing/2014/main" id="{C4CAD000-08E7-0916-32E8-FA5D0D11FDB9}"/>
              </a:ext>
            </a:extLst>
          </p:cNvPr>
          <p:cNvSpPr/>
          <p:nvPr/>
        </p:nvSpPr>
        <p:spPr>
          <a:xfrm>
            <a:off x="1694234" y="128069"/>
            <a:ext cx="8803532" cy="800219"/>
          </a:xfrm>
          <a:custGeom>
            <a:avLst/>
            <a:gdLst>
              <a:gd name="connsiteX0" fmla="*/ 0 w 10600505"/>
              <a:gd name="connsiteY0" fmla="*/ 0 h 992595"/>
              <a:gd name="connsiteX1" fmla="*/ 10600505 w 10600505"/>
              <a:gd name="connsiteY1" fmla="*/ 0 h 992595"/>
              <a:gd name="connsiteX2" fmla="*/ 10600505 w 10600505"/>
              <a:gd name="connsiteY2" fmla="*/ 992595 h 992595"/>
              <a:gd name="connsiteX3" fmla="*/ 0 w 10600505"/>
              <a:gd name="connsiteY3" fmla="*/ 992595 h 992595"/>
              <a:gd name="connsiteX4" fmla="*/ 0 w 10600505"/>
              <a:gd name="connsiteY4" fmla="*/ 0 h 992595"/>
              <a:gd name="connsiteX0" fmla="*/ 58366 w 10600505"/>
              <a:gd name="connsiteY0" fmla="*/ 58366 h 992595"/>
              <a:gd name="connsiteX1" fmla="*/ 10600505 w 10600505"/>
              <a:gd name="connsiteY1" fmla="*/ 0 h 992595"/>
              <a:gd name="connsiteX2" fmla="*/ 10600505 w 10600505"/>
              <a:gd name="connsiteY2" fmla="*/ 992595 h 992595"/>
              <a:gd name="connsiteX3" fmla="*/ 0 w 10600505"/>
              <a:gd name="connsiteY3" fmla="*/ 992595 h 992595"/>
              <a:gd name="connsiteX4" fmla="*/ 58366 w 10600505"/>
              <a:gd name="connsiteY4" fmla="*/ 58366 h 992595"/>
              <a:gd name="connsiteX0" fmla="*/ 48638 w 10600505"/>
              <a:gd name="connsiteY0" fmla="*/ 19456 h 992595"/>
              <a:gd name="connsiteX1" fmla="*/ 10600505 w 10600505"/>
              <a:gd name="connsiteY1" fmla="*/ 0 h 992595"/>
              <a:gd name="connsiteX2" fmla="*/ 10600505 w 10600505"/>
              <a:gd name="connsiteY2" fmla="*/ 992595 h 992595"/>
              <a:gd name="connsiteX3" fmla="*/ 0 w 10600505"/>
              <a:gd name="connsiteY3" fmla="*/ 992595 h 992595"/>
              <a:gd name="connsiteX4" fmla="*/ 48638 w 10600505"/>
              <a:gd name="connsiteY4" fmla="*/ 19456 h 992595"/>
              <a:gd name="connsiteX0" fmla="*/ 48638 w 10600505"/>
              <a:gd name="connsiteY0" fmla="*/ 19456 h 992595"/>
              <a:gd name="connsiteX1" fmla="*/ 10600505 w 10600505"/>
              <a:gd name="connsiteY1" fmla="*/ 0 h 992595"/>
              <a:gd name="connsiteX2" fmla="*/ 10493500 w 10600505"/>
              <a:gd name="connsiteY2" fmla="*/ 982867 h 992595"/>
              <a:gd name="connsiteX3" fmla="*/ 0 w 10600505"/>
              <a:gd name="connsiteY3" fmla="*/ 992595 h 992595"/>
              <a:gd name="connsiteX4" fmla="*/ 48638 w 10600505"/>
              <a:gd name="connsiteY4" fmla="*/ 19456 h 992595"/>
              <a:gd name="connsiteX0" fmla="*/ 48638 w 10600505"/>
              <a:gd name="connsiteY0" fmla="*/ 19456 h 992595"/>
              <a:gd name="connsiteX1" fmla="*/ 10600505 w 10600505"/>
              <a:gd name="connsiteY1" fmla="*/ 0 h 992595"/>
              <a:gd name="connsiteX2" fmla="*/ 10522683 w 10600505"/>
              <a:gd name="connsiteY2" fmla="*/ 982867 h 992595"/>
              <a:gd name="connsiteX3" fmla="*/ 0 w 10600505"/>
              <a:gd name="connsiteY3" fmla="*/ 992595 h 992595"/>
              <a:gd name="connsiteX4" fmla="*/ 48638 w 10600505"/>
              <a:gd name="connsiteY4" fmla="*/ 19456 h 992595"/>
              <a:gd name="connsiteX0" fmla="*/ 48638 w 10532411"/>
              <a:gd name="connsiteY0" fmla="*/ 19456 h 992595"/>
              <a:gd name="connsiteX1" fmla="*/ 10532411 w 10532411"/>
              <a:gd name="connsiteY1" fmla="*/ 0 h 992595"/>
              <a:gd name="connsiteX2" fmla="*/ 10522683 w 10532411"/>
              <a:gd name="connsiteY2" fmla="*/ 982867 h 992595"/>
              <a:gd name="connsiteX3" fmla="*/ 0 w 10532411"/>
              <a:gd name="connsiteY3" fmla="*/ 992595 h 992595"/>
              <a:gd name="connsiteX4" fmla="*/ 48638 w 10532411"/>
              <a:gd name="connsiteY4" fmla="*/ 19456 h 992595"/>
              <a:gd name="connsiteX0" fmla="*/ 177904 w 10661677"/>
              <a:gd name="connsiteY0" fmla="*/ 19456 h 992595"/>
              <a:gd name="connsiteX1" fmla="*/ 10661677 w 10661677"/>
              <a:gd name="connsiteY1" fmla="*/ 0 h 992595"/>
              <a:gd name="connsiteX2" fmla="*/ 10651949 w 10661677"/>
              <a:gd name="connsiteY2" fmla="*/ 982867 h 992595"/>
              <a:gd name="connsiteX3" fmla="*/ 129266 w 10661677"/>
              <a:gd name="connsiteY3" fmla="*/ 992595 h 992595"/>
              <a:gd name="connsiteX4" fmla="*/ 163 w 10661677"/>
              <a:gd name="connsiteY4" fmla="*/ 457200 h 992595"/>
              <a:gd name="connsiteX5" fmla="*/ 177904 w 10661677"/>
              <a:gd name="connsiteY5" fmla="*/ 19456 h 992595"/>
              <a:gd name="connsiteX0" fmla="*/ 48638 w 10532411"/>
              <a:gd name="connsiteY0" fmla="*/ 19456 h 992595"/>
              <a:gd name="connsiteX1" fmla="*/ 10532411 w 10532411"/>
              <a:gd name="connsiteY1" fmla="*/ 0 h 992595"/>
              <a:gd name="connsiteX2" fmla="*/ 10522683 w 10532411"/>
              <a:gd name="connsiteY2" fmla="*/ 982867 h 992595"/>
              <a:gd name="connsiteX3" fmla="*/ 0 w 10532411"/>
              <a:gd name="connsiteY3" fmla="*/ 992595 h 992595"/>
              <a:gd name="connsiteX4" fmla="*/ 7084 w 10532411"/>
              <a:gd name="connsiteY4" fmla="*/ 505838 h 992595"/>
              <a:gd name="connsiteX5" fmla="*/ 48638 w 10532411"/>
              <a:gd name="connsiteY5" fmla="*/ 19456 h 992595"/>
              <a:gd name="connsiteX0" fmla="*/ 0 w 10554565"/>
              <a:gd name="connsiteY0" fmla="*/ 0 h 997649"/>
              <a:gd name="connsiteX1" fmla="*/ 10554565 w 10554565"/>
              <a:gd name="connsiteY1" fmla="*/ 5054 h 997649"/>
              <a:gd name="connsiteX2" fmla="*/ 10544837 w 10554565"/>
              <a:gd name="connsiteY2" fmla="*/ 987921 h 997649"/>
              <a:gd name="connsiteX3" fmla="*/ 22154 w 10554565"/>
              <a:gd name="connsiteY3" fmla="*/ 997649 h 997649"/>
              <a:gd name="connsiteX4" fmla="*/ 29238 w 10554565"/>
              <a:gd name="connsiteY4" fmla="*/ 510892 h 997649"/>
              <a:gd name="connsiteX5" fmla="*/ 0 w 10554565"/>
              <a:gd name="connsiteY5" fmla="*/ 0 h 997649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42231 h 1047309"/>
              <a:gd name="connsiteX1" fmla="*/ 10554565 w 10563011"/>
              <a:gd name="connsiteY1" fmla="*/ 47285 h 1047309"/>
              <a:gd name="connsiteX2" fmla="*/ 10562534 w 10563011"/>
              <a:gd name="connsiteY2" fmla="*/ 1047309 h 1047309"/>
              <a:gd name="connsiteX3" fmla="*/ 22154 w 10563011"/>
              <a:gd name="connsiteY3" fmla="*/ 1039880 h 1047309"/>
              <a:gd name="connsiteX4" fmla="*/ 29238 w 10563011"/>
              <a:gd name="connsiteY4" fmla="*/ 553123 h 1047309"/>
              <a:gd name="connsiteX5" fmla="*/ 0 w 10563011"/>
              <a:gd name="connsiteY5" fmla="*/ 42231 h 1047309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8206193 w 10563011"/>
              <a:gd name="connsiteY1" fmla="*/ 12927 h 1005078"/>
              <a:gd name="connsiteX2" fmla="*/ 10554565 w 10563011"/>
              <a:gd name="connsiteY2" fmla="*/ 5054 h 1005078"/>
              <a:gd name="connsiteX3" fmla="*/ 10562534 w 10563011"/>
              <a:gd name="connsiteY3" fmla="*/ 1005078 h 1005078"/>
              <a:gd name="connsiteX4" fmla="*/ 22154 w 10563011"/>
              <a:gd name="connsiteY4" fmla="*/ 997649 h 1005078"/>
              <a:gd name="connsiteX5" fmla="*/ 29238 w 10563011"/>
              <a:gd name="connsiteY5" fmla="*/ 510892 h 1005078"/>
              <a:gd name="connsiteX6" fmla="*/ 0 w 10563011"/>
              <a:gd name="connsiteY6" fmla="*/ 0 h 1005078"/>
              <a:gd name="connsiteX0" fmla="*/ 0 w 10563011"/>
              <a:gd name="connsiteY0" fmla="*/ 0 h 1005078"/>
              <a:gd name="connsiteX1" fmla="*/ 8206193 w 10563011"/>
              <a:gd name="connsiteY1" fmla="*/ 12927 h 1005078"/>
              <a:gd name="connsiteX2" fmla="*/ 10554565 w 10563011"/>
              <a:gd name="connsiteY2" fmla="*/ 5054 h 1005078"/>
              <a:gd name="connsiteX3" fmla="*/ 10562534 w 10563011"/>
              <a:gd name="connsiteY3" fmla="*/ 1005078 h 1005078"/>
              <a:gd name="connsiteX4" fmla="*/ 2819350 w 10563011"/>
              <a:gd name="connsiteY4" fmla="*/ 987285 h 1005078"/>
              <a:gd name="connsiteX5" fmla="*/ 22154 w 10563011"/>
              <a:gd name="connsiteY5" fmla="*/ 997649 h 1005078"/>
              <a:gd name="connsiteX6" fmla="*/ 29238 w 10563011"/>
              <a:gd name="connsiteY6" fmla="*/ 510892 h 1005078"/>
              <a:gd name="connsiteX7" fmla="*/ 0 w 10563011"/>
              <a:gd name="connsiteY7" fmla="*/ 0 h 1005078"/>
              <a:gd name="connsiteX0" fmla="*/ 0 w 10563011"/>
              <a:gd name="connsiteY0" fmla="*/ 0 h 1005078"/>
              <a:gd name="connsiteX1" fmla="*/ 8206193 w 10563011"/>
              <a:gd name="connsiteY1" fmla="*/ 12927 h 1005078"/>
              <a:gd name="connsiteX2" fmla="*/ 10554565 w 10563011"/>
              <a:gd name="connsiteY2" fmla="*/ 5054 h 1005078"/>
              <a:gd name="connsiteX3" fmla="*/ 10562534 w 10563011"/>
              <a:gd name="connsiteY3" fmla="*/ 1005078 h 1005078"/>
              <a:gd name="connsiteX4" fmla="*/ 8949442 w 10563011"/>
              <a:gd name="connsiteY4" fmla="*/ 996309 h 1005078"/>
              <a:gd name="connsiteX5" fmla="*/ 2819350 w 10563011"/>
              <a:gd name="connsiteY5" fmla="*/ 987285 h 1005078"/>
              <a:gd name="connsiteX6" fmla="*/ 22154 w 10563011"/>
              <a:gd name="connsiteY6" fmla="*/ 997649 h 1005078"/>
              <a:gd name="connsiteX7" fmla="*/ 29238 w 10563011"/>
              <a:gd name="connsiteY7" fmla="*/ 510892 h 1005078"/>
              <a:gd name="connsiteX8" fmla="*/ 0 w 10563011"/>
              <a:gd name="connsiteY8" fmla="*/ 0 h 1005078"/>
              <a:gd name="connsiteX0" fmla="*/ 37884 w 10600895"/>
              <a:gd name="connsiteY0" fmla="*/ 0 h 1005078"/>
              <a:gd name="connsiteX1" fmla="*/ 8244077 w 10600895"/>
              <a:gd name="connsiteY1" fmla="*/ 12927 h 1005078"/>
              <a:gd name="connsiteX2" fmla="*/ 10592449 w 10600895"/>
              <a:gd name="connsiteY2" fmla="*/ 5054 h 1005078"/>
              <a:gd name="connsiteX3" fmla="*/ 10600418 w 10600895"/>
              <a:gd name="connsiteY3" fmla="*/ 1005078 h 1005078"/>
              <a:gd name="connsiteX4" fmla="*/ 8987326 w 10600895"/>
              <a:gd name="connsiteY4" fmla="*/ 996309 h 1005078"/>
              <a:gd name="connsiteX5" fmla="*/ 2857234 w 10600895"/>
              <a:gd name="connsiteY5" fmla="*/ 987285 h 1005078"/>
              <a:gd name="connsiteX6" fmla="*/ 60038 w 10600895"/>
              <a:gd name="connsiteY6" fmla="*/ 997649 h 1005078"/>
              <a:gd name="connsiteX7" fmla="*/ 315 w 10600895"/>
              <a:gd name="connsiteY7" fmla="*/ 510125 h 1005078"/>
              <a:gd name="connsiteX8" fmla="*/ 37884 w 10600895"/>
              <a:gd name="connsiteY8" fmla="*/ 0 h 1005078"/>
              <a:gd name="connsiteX0" fmla="*/ 37884 w 10600895"/>
              <a:gd name="connsiteY0" fmla="*/ 0 h 1014254"/>
              <a:gd name="connsiteX1" fmla="*/ 8244077 w 10600895"/>
              <a:gd name="connsiteY1" fmla="*/ 12927 h 1014254"/>
              <a:gd name="connsiteX2" fmla="*/ 10592449 w 10600895"/>
              <a:gd name="connsiteY2" fmla="*/ 5054 h 1014254"/>
              <a:gd name="connsiteX3" fmla="*/ 10600418 w 10600895"/>
              <a:gd name="connsiteY3" fmla="*/ 1005078 h 1014254"/>
              <a:gd name="connsiteX4" fmla="*/ 8987326 w 10600895"/>
              <a:gd name="connsiteY4" fmla="*/ 996309 h 1014254"/>
              <a:gd name="connsiteX5" fmla="*/ 4681412 w 10600895"/>
              <a:gd name="connsiteY5" fmla="*/ 1014254 h 1014254"/>
              <a:gd name="connsiteX6" fmla="*/ 2857234 w 10600895"/>
              <a:gd name="connsiteY6" fmla="*/ 987285 h 1014254"/>
              <a:gd name="connsiteX7" fmla="*/ 60038 w 10600895"/>
              <a:gd name="connsiteY7" fmla="*/ 997649 h 1014254"/>
              <a:gd name="connsiteX8" fmla="*/ 315 w 10600895"/>
              <a:gd name="connsiteY8" fmla="*/ 510125 h 1014254"/>
              <a:gd name="connsiteX9" fmla="*/ 37884 w 10600895"/>
              <a:gd name="connsiteY9" fmla="*/ 0 h 1014254"/>
              <a:gd name="connsiteX0" fmla="*/ 37884 w 10600895"/>
              <a:gd name="connsiteY0" fmla="*/ 0 h 1005078"/>
              <a:gd name="connsiteX1" fmla="*/ 8244077 w 10600895"/>
              <a:gd name="connsiteY1" fmla="*/ 12927 h 1005078"/>
              <a:gd name="connsiteX2" fmla="*/ 10592449 w 10600895"/>
              <a:gd name="connsiteY2" fmla="*/ 5054 h 1005078"/>
              <a:gd name="connsiteX3" fmla="*/ 10600418 w 10600895"/>
              <a:gd name="connsiteY3" fmla="*/ 1005078 h 1005078"/>
              <a:gd name="connsiteX4" fmla="*/ 8987326 w 10600895"/>
              <a:gd name="connsiteY4" fmla="*/ 996309 h 1005078"/>
              <a:gd name="connsiteX5" fmla="*/ 4715714 w 10600895"/>
              <a:gd name="connsiteY5" fmla="*/ 1000080 h 1005078"/>
              <a:gd name="connsiteX6" fmla="*/ 2857234 w 10600895"/>
              <a:gd name="connsiteY6" fmla="*/ 987285 h 1005078"/>
              <a:gd name="connsiteX7" fmla="*/ 60038 w 10600895"/>
              <a:gd name="connsiteY7" fmla="*/ 997649 h 1005078"/>
              <a:gd name="connsiteX8" fmla="*/ 315 w 10600895"/>
              <a:gd name="connsiteY8" fmla="*/ 510125 h 1005078"/>
              <a:gd name="connsiteX9" fmla="*/ 37884 w 10600895"/>
              <a:gd name="connsiteY9" fmla="*/ 0 h 1005078"/>
              <a:gd name="connsiteX0" fmla="*/ 37884 w 10600895"/>
              <a:gd name="connsiteY0" fmla="*/ 0 h 1005078"/>
              <a:gd name="connsiteX1" fmla="*/ 1774091 w 10600895"/>
              <a:gd name="connsiteY1" fmla="*/ 7482 h 1005078"/>
              <a:gd name="connsiteX2" fmla="*/ 8244077 w 10600895"/>
              <a:gd name="connsiteY2" fmla="*/ 12927 h 1005078"/>
              <a:gd name="connsiteX3" fmla="*/ 10592449 w 10600895"/>
              <a:gd name="connsiteY3" fmla="*/ 5054 h 1005078"/>
              <a:gd name="connsiteX4" fmla="*/ 10600418 w 10600895"/>
              <a:gd name="connsiteY4" fmla="*/ 1005078 h 1005078"/>
              <a:gd name="connsiteX5" fmla="*/ 8987326 w 10600895"/>
              <a:gd name="connsiteY5" fmla="*/ 996309 h 1005078"/>
              <a:gd name="connsiteX6" fmla="*/ 4715714 w 10600895"/>
              <a:gd name="connsiteY6" fmla="*/ 1000080 h 1005078"/>
              <a:gd name="connsiteX7" fmla="*/ 2857234 w 10600895"/>
              <a:gd name="connsiteY7" fmla="*/ 987285 h 1005078"/>
              <a:gd name="connsiteX8" fmla="*/ 60038 w 10600895"/>
              <a:gd name="connsiteY8" fmla="*/ 997649 h 1005078"/>
              <a:gd name="connsiteX9" fmla="*/ 315 w 10600895"/>
              <a:gd name="connsiteY9" fmla="*/ 510125 h 1005078"/>
              <a:gd name="connsiteX10" fmla="*/ 37884 w 10600895"/>
              <a:gd name="connsiteY10" fmla="*/ 0 h 1005078"/>
              <a:gd name="connsiteX0" fmla="*/ 37884 w 10600895"/>
              <a:gd name="connsiteY0" fmla="*/ 6973 h 1012051"/>
              <a:gd name="connsiteX1" fmla="*/ 1790164 w 10600895"/>
              <a:gd name="connsiteY1" fmla="*/ 0 h 1012051"/>
              <a:gd name="connsiteX2" fmla="*/ 8244077 w 10600895"/>
              <a:gd name="connsiteY2" fmla="*/ 19900 h 1012051"/>
              <a:gd name="connsiteX3" fmla="*/ 10592449 w 10600895"/>
              <a:gd name="connsiteY3" fmla="*/ 12027 h 1012051"/>
              <a:gd name="connsiteX4" fmla="*/ 10600418 w 10600895"/>
              <a:gd name="connsiteY4" fmla="*/ 1012051 h 1012051"/>
              <a:gd name="connsiteX5" fmla="*/ 8987326 w 10600895"/>
              <a:gd name="connsiteY5" fmla="*/ 1003282 h 1012051"/>
              <a:gd name="connsiteX6" fmla="*/ 4715714 w 10600895"/>
              <a:gd name="connsiteY6" fmla="*/ 1007053 h 1012051"/>
              <a:gd name="connsiteX7" fmla="*/ 2857234 w 10600895"/>
              <a:gd name="connsiteY7" fmla="*/ 994258 h 1012051"/>
              <a:gd name="connsiteX8" fmla="*/ 60038 w 10600895"/>
              <a:gd name="connsiteY8" fmla="*/ 1004622 h 1012051"/>
              <a:gd name="connsiteX9" fmla="*/ 315 w 10600895"/>
              <a:gd name="connsiteY9" fmla="*/ 517098 h 1012051"/>
              <a:gd name="connsiteX10" fmla="*/ 37884 w 10600895"/>
              <a:gd name="connsiteY10" fmla="*/ 6973 h 1012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00895" h="1012051">
                <a:moveTo>
                  <a:pt x="37884" y="6973"/>
                </a:moveTo>
                <a:lnTo>
                  <a:pt x="1790164" y="0"/>
                </a:lnTo>
                <a:lnTo>
                  <a:pt x="8244077" y="19900"/>
                </a:lnTo>
                <a:lnTo>
                  <a:pt x="10592449" y="12027"/>
                </a:lnTo>
                <a:cubicBezTo>
                  <a:pt x="10589206" y="339649"/>
                  <a:pt x="10603661" y="684429"/>
                  <a:pt x="10600418" y="1012051"/>
                </a:cubicBezTo>
                <a:lnTo>
                  <a:pt x="8987326" y="1003282"/>
                </a:lnTo>
                <a:lnTo>
                  <a:pt x="4715714" y="1007053"/>
                </a:lnTo>
                <a:lnTo>
                  <a:pt x="2857234" y="994258"/>
                </a:lnTo>
                <a:lnTo>
                  <a:pt x="60038" y="1004622"/>
                </a:lnTo>
                <a:cubicBezTo>
                  <a:pt x="65642" y="835885"/>
                  <a:pt x="-5289" y="685835"/>
                  <a:pt x="315" y="517098"/>
                </a:cubicBezTo>
                <a:lnTo>
                  <a:pt x="37884" y="6973"/>
                </a:ln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2880" tIns="182880" rIns="182880" bIns="182880" rtlCol="0" anchor="ctr">
            <a:spAutoFit/>
          </a:bodyPr>
          <a:lstStyle/>
          <a:p>
            <a:pPr algn="ctr"/>
            <a:r>
              <a:rPr lang="en-US" sz="2800" dirty="0">
                <a:solidFill>
                  <a:srgbClr val="393839"/>
                </a:solidFill>
                <a:latin typeface="Clarendon"/>
              </a:rPr>
              <a:t>GOTR XXX Strategic Map FYXX-FYXX</a:t>
            </a:r>
          </a:p>
        </p:txBody>
      </p:sp>
      <p:sp>
        <p:nvSpPr>
          <p:cNvPr id="25" name="Rectangle 1">
            <a:extLst>
              <a:ext uri="{FF2B5EF4-FFF2-40B4-BE49-F238E27FC236}">
                <a16:creationId xmlns:a16="http://schemas.microsoft.com/office/drawing/2014/main" id="{2FF6B2AC-BE7D-5355-26A3-1CE9BDBD5113}"/>
              </a:ext>
            </a:extLst>
          </p:cNvPr>
          <p:cNvSpPr/>
          <p:nvPr/>
        </p:nvSpPr>
        <p:spPr>
          <a:xfrm>
            <a:off x="478120" y="1548797"/>
            <a:ext cx="5306299" cy="1392176"/>
          </a:xfrm>
          <a:custGeom>
            <a:avLst/>
            <a:gdLst>
              <a:gd name="connsiteX0" fmla="*/ 0 w 10600505"/>
              <a:gd name="connsiteY0" fmla="*/ 0 h 992595"/>
              <a:gd name="connsiteX1" fmla="*/ 10600505 w 10600505"/>
              <a:gd name="connsiteY1" fmla="*/ 0 h 992595"/>
              <a:gd name="connsiteX2" fmla="*/ 10600505 w 10600505"/>
              <a:gd name="connsiteY2" fmla="*/ 992595 h 992595"/>
              <a:gd name="connsiteX3" fmla="*/ 0 w 10600505"/>
              <a:gd name="connsiteY3" fmla="*/ 992595 h 992595"/>
              <a:gd name="connsiteX4" fmla="*/ 0 w 10600505"/>
              <a:gd name="connsiteY4" fmla="*/ 0 h 992595"/>
              <a:gd name="connsiteX0" fmla="*/ 58366 w 10600505"/>
              <a:gd name="connsiteY0" fmla="*/ 58366 h 992595"/>
              <a:gd name="connsiteX1" fmla="*/ 10600505 w 10600505"/>
              <a:gd name="connsiteY1" fmla="*/ 0 h 992595"/>
              <a:gd name="connsiteX2" fmla="*/ 10600505 w 10600505"/>
              <a:gd name="connsiteY2" fmla="*/ 992595 h 992595"/>
              <a:gd name="connsiteX3" fmla="*/ 0 w 10600505"/>
              <a:gd name="connsiteY3" fmla="*/ 992595 h 992595"/>
              <a:gd name="connsiteX4" fmla="*/ 58366 w 10600505"/>
              <a:gd name="connsiteY4" fmla="*/ 58366 h 992595"/>
              <a:gd name="connsiteX0" fmla="*/ 48638 w 10600505"/>
              <a:gd name="connsiteY0" fmla="*/ 19456 h 992595"/>
              <a:gd name="connsiteX1" fmla="*/ 10600505 w 10600505"/>
              <a:gd name="connsiteY1" fmla="*/ 0 h 992595"/>
              <a:gd name="connsiteX2" fmla="*/ 10600505 w 10600505"/>
              <a:gd name="connsiteY2" fmla="*/ 992595 h 992595"/>
              <a:gd name="connsiteX3" fmla="*/ 0 w 10600505"/>
              <a:gd name="connsiteY3" fmla="*/ 992595 h 992595"/>
              <a:gd name="connsiteX4" fmla="*/ 48638 w 10600505"/>
              <a:gd name="connsiteY4" fmla="*/ 19456 h 992595"/>
              <a:gd name="connsiteX0" fmla="*/ 48638 w 10600505"/>
              <a:gd name="connsiteY0" fmla="*/ 19456 h 992595"/>
              <a:gd name="connsiteX1" fmla="*/ 10600505 w 10600505"/>
              <a:gd name="connsiteY1" fmla="*/ 0 h 992595"/>
              <a:gd name="connsiteX2" fmla="*/ 10493500 w 10600505"/>
              <a:gd name="connsiteY2" fmla="*/ 982867 h 992595"/>
              <a:gd name="connsiteX3" fmla="*/ 0 w 10600505"/>
              <a:gd name="connsiteY3" fmla="*/ 992595 h 992595"/>
              <a:gd name="connsiteX4" fmla="*/ 48638 w 10600505"/>
              <a:gd name="connsiteY4" fmla="*/ 19456 h 992595"/>
              <a:gd name="connsiteX0" fmla="*/ 48638 w 10600505"/>
              <a:gd name="connsiteY0" fmla="*/ 19456 h 992595"/>
              <a:gd name="connsiteX1" fmla="*/ 10600505 w 10600505"/>
              <a:gd name="connsiteY1" fmla="*/ 0 h 992595"/>
              <a:gd name="connsiteX2" fmla="*/ 10522683 w 10600505"/>
              <a:gd name="connsiteY2" fmla="*/ 982867 h 992595"/>
              <a:gd name="connsiteX3" fmla="*/ 0 w 10600505"/>
              <a:gd name="connsiteY3" fmla="*/ 992595 h 992595"/>
              <a:gd name="connsiteX4" fmla="*/ 48638 w 10600505"/>
              <a:gd name="connsiteY4" fmla="*/ 19456 h 992595"/>
              <a:gd name="connsiteX0" fmla="*/ 48638 w 10532411"/>
              <a:gd name="connsiteY0" fmla="*/ 19456 h 992595"/>
              <a:gd name="connsiteX1" fmla="*/ 10532411 w 10532411"/>
              <a:gd name="connsiteY1" fmla="*/ 0 h 992595"/>
              <a:gd name="connsiteX2" fmla="*/ 10522683 w 10532411"/>
              <a:gd name="connsiteY2" fmla="*/ 982867 h 992595"/>
              <a:gd name="connsiteX3" fmla="*/ 0 w 10532411"/>
              <a:gd name="connsiteY3" fmla="*/ 992595 h 992595"/>
              <a:gd name="connsiteX4" fmla="*/ 48638 w 10532411"/>
              <a:gd name="connsiteY4" fmla="*/ 19456 h 992595"/>
              <a:gd name="connsiteX0" fmla="*/ 177904 w 10661677"/>
              <a:gd name="connsiteY0" fmla="*/ 19456 h 992595"/>
              <a:gd name="connsiteX1" fmla="*/ 10661677 w 10661677"/>
              <a:gd name="connsiteY1" fmla="*/ 0 h 992595"/>
              <a:gd name="connsiteX2" fmla="*/ 10651949 w 10661677"/>
              <a:gd name="connsiteY2" fmla="*/ 982867 h 992595"/>
              <a:gd name="connsiteX3" fmla="*/ 129266 w 10661677"/>
              <a:gd name="connsiteY3" fmla="*/ 992595 h 992595"/>
              <a:gd name="connsiteX4" fmla="*/ 163 w 10661677"/>
              <a:gd name="connsiteY4" fmla="*/ 457200 h 992595"/>
              <a:gd name="connsiteX5" fmla="*/ 177904 w 10661677"/>
              <a:gd name="connsiteY5" fmla="*/ 19456 h 992595"/>
              <a:gd name="connsiteX0" fmla="*/ 48638 w 10532411"/>
              <a:gd name="connsiteY0" fmla="*/ 19456 h 992595"/>
              <a:gd name="connsiteX1" fmla="*/ 10532411 w 10532411"/>
              <a:gd name="connsiteY1" fmla="*/ 0 h 992595"/>
              <a:gd name="connsiteX2" fmla="*/ 10522683 w 10532411"/>
              <a:gd name="connsiteY2" fmla="*/ 982867 h 992595"/>
              <a:gd name="connsiteX3" fmla="*/ 0 w 10532411"/>
              <a:gd name="connsiteY3" fmla="*/ 992595 h 992595"/>
              <a:gd name="connsiteX4" fmla="*/ 7084 w 10532411"/>
              <a:gd name="connsiteY4" fmla="*/ 505838 h 992595"/>
              <a:gd name="connsiteX5" fmla="*/ 48638 w 10532411"/>
              <a:gd name="connsiteY5" fmla="*/ 19456 h 992595"/>
              <a:gd name="connsiteX0" fmla="*/ 0 w 10554565"/>
              <a:gd name="connsiteY0" fmla="*/ 0 h 997649"/>
              <a:gd name="connsiteX1" fmla="*/ 10554565 w 10554565"/>
              <a:gd name="connsiteY1" fmla="*/ 5054 h 997649"/>
              <a:gd name="connsiteX2" fmla="*/ 10544837 w 10554565"/>
              <a:gd name="connsiteY2" fmla="*/ 987921 h 997649"/>
              <a:gd name="connsiteX3" fmla="*/ 22154 w 10554565"/>
              <a:gd name="connsiteY3" fmla="*/ 997649 h 997649"/>
              <a:gd name="connsiteX4" fmla="*/ 29238 w 10554565"/>
              <a:gd name="connsiteY4" fmla="*/ 510892 h 997649"/>
              <a:gd name="connsiteX5" fmla="*/ 0 w 10554565"/>
              <a:gd name="connsiteY5" fmla="*/ 0 h 997649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42231 h 1047309"/>
              <a:gd name="connsiteX1" fmla="*/ 10554565 w 10563011"/>
              <a:gd name="connsiteY1" fmla="*/ 47285 h 1047309"/>
              <a:gd name="connsiteX2" fmla="*/ 10562534 w 10563011"/>
              <a:gd name="connsiteY2" fmla="*/ 1047309 h 1047309"/>
              <a:gd name="connsiteX3" fmla="*/ 22154 w 10563011"/>
              <a:gd name="connsiteY3" fmla="*/ 1039880 h 1047309"/>
              <a:gd name="connsiteX4" fmla="*/ 29238 w 10563011"/>
              <a:gd name="connsiteY4" fmla="*/ 553123 h 1047309"/>
              <a:gd name="connsiteX5" fmla="*/ 0 w 10563011"/>
              <a:gd name="connsiteY5" fmla="*/ 42231 h 1047309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8206193 w 10563011"/>
              <a:gd name="connsiteY1" fmla="*/ 12927 h 1005078"/>
              <a:gd name="connsiteX2" fmla="*/ 10554565 w 10563011"/>
              <a:gd name="connsiteY2" fmla="*/ 5054 h 1005078"/>
              <a:gd name="connsiteX3" fmla="*/ 10562534 w 10563011"/>
              <a:gd name="connsiteY3" fmla="*/ 1005078 h 1005078"/>
              <a:gd name="connsiteX4" fmla="*/ 22154 w 10563011"/>
              <a:gd name="connsiteY4" fmla="*/ 997649 h 1005078"/>
              <a:gd name="connsiteX5" fmla="*/ 29238 w 10563011"/>
              <a:gd name="connsiteY5" fmla="*/ 510892 h 1005078"/>
              <a:gd name="connsiteX6" fmla="*/ 0 w 10563011"/>
              <a:gd name="connsiteY6" fmla="*/ 0 h 1005078"/>
              <a:gd name="connsiteX0" fmla="*/ 0 w 10563011"/>
              <a:gd name="connsiteY0" fmla="*/ 0 h 1005078"/>
              <a:gd name="connsiteX1" fmla="*/ 8206193 w 10563011"/>
              <a:gd name="connsiteY1" fmla="*/ 12927 h 1005078"/>
              <a:gd name="connsiteX2" fmla="*/ 10554565 w 10563011"/>
              <a:gd name="connsiteY2" fmla="*/ 5054 h 1005078"/>
              <a:gd name="connsiteX3" fmla="*/ 10562534 w 10563011"/>
              <a:gd name="connsiteY3" fmla="*/ 1005078 h 1005078"/>
              <a:gd name="connsiteX4" fmla="*/ 2819350 w 10563011"/>
              <a:gd name="connsiteY4" fmla="*/ 987285 h 1005078"/>
              <a:gd name="connsiteX5" fmla="*/ 22154 w 10563011"/>
              <a:gd name="connsiteY5" fmla="*/ 997649 h 1005078"/>
              <a:gd name="connsiteX6" fmla="*/ 29238 w 10563011"/>
              <a:gd name="connsiteY6" fmla="*/ 510892 h 1005078"/>
              <a:gd name="connsiteX7" fmla="*/ 0 w 10563011"/>
              <a:gd name="connsiteY7" fmla="*/ 0 h 1005078"/>
              <a:gd name="connsiteX0" fmla="*/ 0 w 10563011"/>
              <a:gd name="connsiteY0" fmla="*/ 0 h 1005078"/>
              <a:gd name="connsiteX1" fmla="*/ 8206193 w 10563011"/>
              <a:gd name="connsiteY1" fmla="*/ 12927 h 1005078"/>
              <a:gd name="connsiteX2" fmla="*/ 10554565 w 10563011"/>
              <a:gd name="connsiteY2" fmla="*/ 5054 h 1005078"/>
              <a:gd name="connsiteX3" fmla="*/ 10562534 w 10563011"/>
              <a:gd name="connsiteY3" fmla="*/ 1005078 h 1005078"/>
              <a:gd name="connsiteX4" fmla="*/ 8949442 w 10563011"/>
              <a:gd name="connsiteY4" fmla="*/ 996309 h 1005078"/>
              <a:gd name="connsiteX5" fmla="*/ 2819350 w 10563011"/>
              <a:gd name="connsiteY5" fmla="*/ 987285 h 1005078"/>
              <a:gd name="connsiteX6" fmla="*/ 22154 w 10563011"/>
              <a:gd name="connsiteY6" fmla="*/ 997649 h 1005078"/>
              <a:gd name="connsiteX7" fmla="*/ 29238 w 10563011"/>
              <a:gd name="connsiteY7" fmla="*/ 510892 h 1005078"/>
              <a:gd name="connsiteX8" fmla="*/ 0 w 10563011"/>
              <a:gd name="connsiteY8" fmla="*/ 0 h 1005078"/>
              <a:gd name="connsiteX0" fmla="*/ 37884 w 10600895"/>
              <a:gd name="connsiteY0" fmla="*/ 0 h 1005078"/>
              <a:gd name="connsiteX1" fmla="*/ 8244077 w 10600895"/>
              <a:gd name="connsiteY1" fmla="*/ 12927 h 1005078"/>
              <a:gd name="connsiteX2" fmla="*/ 10592449 w 10600895"/>
              <a:gd name="connsiteY2" fmla="*/ 5054 h 1005078"/>
              <a:gd name="connsiteX3" fmla="*/ 10600418 w 10600895"/>
              <a:gd name="connsiteY3" fmla="*/ 1005078 h 1005078"/>
              <a:gd name="connsiteX4" fmla="*/ 8987326 w 10600895"/>
              <a:gd name="connsiteY4" fmla="*/ 996309 h 1005078"/>
              <a:gd name="connsiteX5" fmla="*/ 2857234 w 10600895"/>
              <a:gd name="connsiteY5" fmla="*/ 987285 h 1005078"/>
              <a:gd name="connsiteX6" fmla="*/ 60038 w 10600895"/>
              <a:gd name="connsiteY6" fmla="*/ 997649 h 1005078"/>
              <a:gd name="connsiteX7" fmla="*/ 315 w 10600895"/>
              <a:gd name="connsiteY7" fmla="*/ 510125 h 1005078"/>
              <a:gd name="connsiteX8" fmla="*/ 37884 w 10600895"/>
              <a:gd name="connsiteY8" fmla="*/ 0 h 1005078"/>
              <a:gd name="connsiteX0" fmla="*/ 37884 w 10600895"/>
              <a:gd name="connsiteY0" fmla="*/ 0 h 1014254"/>
              <a:gd name="connsiteX1" fmla="*/ 8244077 w 10600895"/>
              <a:gd name="connsiteY1" fmla="*/ 12927 h 1014254"/>
              <a:gd name="connsiteX2" fmla="*/ 10592449 w 10600895"/>
              <a:gd name="connsiteY2" fmla="*/ 5054 h 1014254"/>
              <a:gd name="connsiteX3" fmla="*/ 10600418 w 10600895"/>
              <a:gd name="connsiteY3" fmla="*/ 1005078 h 1014254"/>
              <a:gd name="connsiteX4" fmla="*/ 8987326 w 10600895"/>
              <a:gd name="connsiteY4" fmla="*/ 996309 h 1014254"/>
              <a:gd name="connsiteX5" fmla="*/ 4681412 w 10600895"/>
              <a:gd name="connsiteY5" fmla="*/ 1014254 h 1014254"/>
              <a:gd name="connsiteX6" fmla="*/ 2857234 w 10600895"/>
              <a:gd name="connsiteY6" fmla="*/ 987285 h 1014254"/>
              <a:gd name="connsiteX7" fmla="*/ 60038 w 10600895"/>
              <a:gd name="connsiteY7" fmla="*/ 997649 h 1014254"/>
              <a:gd name="connsiteX8" fmla="*/ 315 w 10600895"/>
              <a:gd name="connsiteY8" fmla="*/ 510125 h 1014254"/>
              <a:gd name="connsiteX9" fmla="*/ 37884 w 10600895"/>
              <a:gd name="connsiteY9" fmla="*/ 0 h 1014254"/>
              <a:gd name="connsiteX0" fmla="*/ 37884 w 10600895"/>
              <a:gd name="connsiteY0" fmla="*/ 0 h 1005078"/>
              <a:gd name="connsiteX1" fmla="*/ 8244077 w 10600895"/>
              <a:gd name="connsiteY1" fmla="*/ 12927 h 1005078"/>
              <a:gd name="connsiteX2" fmla="*/ 10592449 w 10600895"/>
              <a:gd name="connsiteY2" fmla="*/ 5054 h 1005078"/>
              <a:gd name="connsiteX3" fmla="*/ 10600418 w 10600895"/>
              <a:gd name="connsiteY3" fmla="*/ 1005078 h 1005078"/>
              <a:gd name="connsiteX4" fmla="*/ 8987326 w 10600895"/>
              <a:gd name="connsiteY4" fmla="*/ 996309 h 1005078"/>
              <a:gd name="connsiteX5" fmla="*/ 4715714 w 10600895"/>
              <a:gd name="connsiteY5" fmla="*/ 1000080 h 1005078"/>
              <a:gd name="connsiteX6" fmla="*/ 2857234 w 10600895"/>
              <a:gd name="connsiteY6" fmla="*/ 987285 h 1005078"/>
              <a:gd name="connsiteX7" fmla="*/ 60038 w 10600895"/>
              <a:gd name="connsiteY7" fmla="*/ 997649 h 1005078"/>
              <a:gd name="connsiteX8" fmla="*/ 315 w 10600895"/>
              <a:gd name="connsiteY8" fmla="*/ 510125 h 1005078"/>
              <a:gd name="connsiteX9" fmla="*/ 37884 w 10600895"/>
              <a:gd name="connsiteY9" fmla="*/ 0 h 1005078"/>
              <a:gd name="connsiteX0" fmla="*/ 37884 w 10600895"/>
              <a:gd name="connsiteY0" fmla="*/ 0 h 1005078"/>
              <a:gd name="connsiteX1" fmla="*/ 1774091 w 10600895"/>
              <a:gd name="connsiteY1" fmla="*/ 7482 h 1005078"/>
              <a:gd name="connsiteX2" fmla="*/ 8244077 w 10600895"/>
              <a:gd name="connsiteY2" fmla="*/ 12927 h 1005078"/>
              <a:gd name="connsiteX3" fmla="*/ 10592449 w 10600895"/>
              <a:gd name="connsiteY3" fmla="*/ 5054 h 1005078"/>
              <a:gd name="connsiteX4" fmla="*/ 10600418 w 10600895"/>
              <a:gd name="connsiteY4" fmla="*/ 1005078 h 1005078"/>
              <a:gd name="connsiteX5" fmla="*/ 8987326 w 10600895"/>
              <a:gd name="connsiteY5" fmla="*/ 996309 h 1005078"/>
              <a:gd name="connsiteX6" fmla="*/ 4715714 w 10600895"/>
              <a:gd name="connsiteY6" fmla="*/ 1000080 h 1005078"/>
              <a:gd name="connsiteX7" fmla="*/ 2857234 w 10600895"/>
              <a:gd name="connsiteY7" fmla="*/ 987285 h 1005078"/>
              <a:gd name="connsiteX8" fmla="*/ 60038 w 10600895"/>
              <a:gd name="connsiteY8" fmla="*/ 997649 h 1005078"/>
              <a:gd name="connsiteX9" fmla="*/ 315 w 10600895"/>
              <a:gd name="connsiteY9" fmla="*/ 510125 h 1005078"/>
              <a:gd name="connsiteX10" fmla="*/ 37884 w 10600895"/>
              <a:gd name="connsiteY10" fmla="*/ 0 h 1005078"/>
              <a:gd name="connsiteX0" fmla="*/ 37884 w 10600895"/>
              <a:gd name="connsiteY0" fmla="*/ 6973 h 1012051"/>
              <a:gd name="connsiteX1" fmla="*/ 1790164 w 10600895"/>
              <a:gd name="connsiteY1" fmla="*/ 0 h 1012051"/>
              <a:gd name="connsiteX2" fmla="*/ 8244077 w 10600895"/>
              <a:gd name="connsiteY2" fmla="*/ 19900 h 1012051"/>
              <a:gd name="connsiteX3" fmla="*/ 10592449 w 10600895"/>
              <a:gd name="connsiteY3" fmla="*/ 12027 h 1012051"/>
              <a:gd name="connsiteX4" fmla="*/ 10600418 w 10600895"/>
              <a:gd name="connsiteY4" fmla="*/ 1012051 h 1012051"/>
              <a:gd name="connsiteX5" fmla="*/ 8987326 w 10600895"/>
              <a:gd name="connsiteY5" fmla="*/ 1003282 h 1012051"/>
              <a:gd name="connsiteX6" fmla="*/ 4715714 w 10600895"/>
              <a:gd name="connsiteY6" fmla="*/ 1007053 h 1012051"/>
              <a:gd name="connsiteX7" fmla="*/ 2857234 w 10600895"/>
              <a:gd name="connsiteY7" fmla="*/ 994258 h 1012051"/>
              <a:gd name="connsiteX8" fmla="*/ 60038 w 10600895"/>
              <a:gd name="connsiteY8" fmla="*/ 1004622 h 1012051"/>
              <a:gd name="connsiteX9" fmla="*/ 315 w 10600895"/>
              <a:gd name="connsiteY9" fmla="*/ 517098 h 1012051"/>
              <a:gd name="connsiteX10" fmla="*/ 37884 w 10600895"/>
              <a:gd name="connsiteY10" fmla="*/ 6973 h 1012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00895" h="1012051">
                <a:moveTo>
                  <a:pt x="37884" y="6973"/>
                </a:moveTo>
                <a:lnTo>
                  <a:pt x="1790164" y="0"/>
                </a:lnTo>
                <a:lnTo>
                  <a:pt x="8244077" y="19900"/>
                </a:lnTo>
                <a:lnTo>
                  <a:pt x="10592449" y="12027"/>
                </a:lnTo>
                <a:cubicBezTo>
                  <a:pt x="10589206" y="339649"/>
                  <a:pt x="10603661" y="684429"/>
                  <a:pt x="10600418" y="1012051"/>
                </a:cubicBezTo>
                <a:lnTo>
                  <a:pt x="8987326" y="1003282"/>
                </a:lnTo>
                <a:lnTo>
                  <a:pt x="4715714" y="1007053"/>
                </a:lnTo>
                <a:lnTo>
                  <a:pt x="2857234" y="994258"/>
                </a:lnTo>
                <a:lnTo>
                  <a:pt x="60038" y="1004622"/>
                </a:lnTo>
                <a:cubicBezTo>
                  <a:pt x="65642" y="835885"/>
                  <a:pt x="-5289" y="685835"/>
                  <a:pt x="315" y="517098"/>
                </a:cubicBezTo>
                <a:lnTo>
                  <a:pt x="37884" y="6973"/>
                </a:lnTo>
                <a:close/>
              </a:path>
            </a:pathLst>
          </a:custGeom>
          <a:solidFill>
            <a:srgbClr val="F9FAF9"/>
          </a:solidFill>
          <a:ln w="285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74320" tIns="274320" rIns="274320" bIns="274320" rtlCol="0" anchor="ctr">
            <a:spAutoFit/>
          </a:bodyPr>
          <a:lstStyle/>
          <a:p>
            <a:pPr marL="342900" indent="-274320">
              <a:lnSpc>
                <a:spcPct val="90000"/>
              </a:lnSpc>
              <a:spcBef>
                <a:spcPts val="1000"/>
              </a:spcBef>
              <a:buClr>
                <a:srgbClr val="C5299B"/>
              </a:buClr>
              <a:buSzPct val="90000"/>
              <a:buFont typeface="Everygirl Regular" panose="02000503000000000000" pitchFamily="2" charset="0"/>
              <a:buChar char="}"/>
              <a:defRPr/>
            </a:pPr>
            <a:r>
              <a:rPr lang="en-US" sz="1400" kern="12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1</a:t>
            </a:r>
          </a:p>
          <a:p>
            <a:pPr marL="342900" indent="-274320">
              <a:lnSpc>
                <a:spcPct val="90000"/>
              </a:lnSpc>
              <a:spcBef>
                <a:spcPts val="1000"/>
              </a:spcBef>
              <a:buClr>
                <a:srgbClr val="C5299B"/>
              </a:buClr>
              <a:buSzPct val="90000"/>
              <a:buFont typeface="Everygirl Regular" panose="02000503000000000000" pitchFamily="2" charset="0"/>
              <a:buChar char="}"/>
              <a:defRPr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2</a:t>
            </a:r>
          </a:p>
          <a:p>
            <a:pPr marL="342900" indent="-274320">
              <a:lnSpc>
                <a:spcPct val="90000"/>
              </a:lnSpc>
              <a:spcBef>
                <a:spcPts val="1000"/>
              </a:spcBef>
              <a:buClr>
                <a:srgbClr val="C5299B"/>
              </a:buClr>
              <a:buSzPct val="90000"/>
              <a:buFont typeface="Everygirl Regular" panose="02000503000000000000" pitchFamily="2" charset="0"/>
              <a:buChar char="}"/>
              <a:defRPr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3</a:t>
            </a:r>
          </a:p>
        </p:txBody>
      </p:sp>
      <p:sp>
        <p:nvSpPr>
          <p:cNvPr id="26" name="Rectangle 1">
            <a:extLst>
              <a:ext uri="{FF2B5EF4-FFF2-40B4-BE49-F238E27FC236}">
                <a16:creationId xmlns:a16="http://schemas.microsoft.com/office/drawing/2014/main" id="{284AD836-AE8E-EF71-2554-D1E13799619A}"/>
              </a:ext>
            </a:extLst>
          </p:cNvPr>
          <p:cNvSpPr/>
          <p:nvPr/>
        </p:nvSpPr>
        <p:spPr>
          <a:xfrm>
            <a:off x="6319807" y="1565592"/>
            <a:ext cx="5306299" cy="1392176"/>
          </a:xfrm>
          <a:custGeom>
            <a:avLst/>
            <a:gdLst>
              <a:gd name="connsiteX0" fmla="*/ 0 w 10600505"/>
              <a:gd name="connsiteY0" fmla="*/ 0 h 992595"/>
              <a:gd name="connsiteX1" fmla="*/ 10600505 w 10600505"/>
              <a:gd name="connsiteY1" fmla="*/ 0 h 992595"/>
              <a:gd name="connsiteX2" fmla="*/ 10600505 w 10600505"/>
              <a:gd name="connsiteY2" fmla="*/ 992595 h 992595"/>
              <a:gd name="connsiteX3" fmla="*/ 0 w 10600505"/>
              <a:gd name="connsiteY3" fmla="*/ 992595 h 992595"/>
              <a:gd name="connsiteX4" fmla="*/ 0 w 10600505"/>
              <a:gd name="connsiteY4" fmla="*/ 0 h 992595"/>
              <a:gd name="connsiteX0" fmla="*/ 58366 w 10600505"/>
              <a:gd name="connsiteY0" fmla="*/ 58366 h 992595"/>
              <a:gd name="connsiteX1" fmla="*/ 10600505 w 10600505"/>
              <a:gd name="connsiteY1" fmla="*/ 0 h 992595"/>
              <a:gd name="connsiteX2" fmla="*/ 10600505 w 10600505"/>
              <a:gd name="connsiteY2" fmla="*/ 992595 h 992595"/>
              <a:gd name="connsiteX3" fmla="*/ 0 w 10600505"/>
              <a:gd name="connsiteY3" fmla="*/ 992595 h 992595"/>
              <a:gd name="connsiteX4" fmla="*/ 58366 w 10600505"/>
              <a:gd name="connsiteY4" fmla="*/ 58366 h 992595"/>
              <a:gd name="connsiteX0" fmla="*/ 48638 w 10600505"/>
              <a:gd name="connsiteY0" fmla="*/ 19456 h 992595"/>
              <a:gd name="connsiteX1" fmla="*/ 10600505 w 10600505"/>
              <a:gd name="connsiteY1" fmla="*/ 0 h 992595"/>
              <a:gd name="connsiteX2" fmla="*/ 10600505 w 10600505"/>
              <a:gd name="connsiteY2" fmla="*/ 992595 h 992595"/>
              <a:gd name="connsiteX3" fmla="*/ 0 w 10600505"/>
              <a:gd name="connsiteY3" fmla="*/ 992595 h 992595"/>
              <a:gd name="connsiteX4" fmla="*/ 48638 w 10600505"/>
              <a:gd name="connsiteY4" fmla="*/ 19456 h 992595"/>
              <a:gd name="connsiteX0" fmla="*/ 48638 w 10600505"/>
              <a:gd name="connsiteY0" fmla="*/ 19456 h 992595"/>
              <a:gd name="connsiteX1" fmla="*/ 10600505 w 10600505"/>
              <a:gd name="connsiteY1" fmla="*/ 0 h 992595"/>
              <a:gd name="connsiteX2" fmla="*/ 10493500 w 10600505"/>
              <a:gd name="connsiteY2" fmla="*/ 982867 h 992595"/>
              <a:gd name="connsiteX3" fmla="*/ 0 w 10600505"/>
              <a:gd name="connsiteY3" fmla="*/ 992595 h 992595"/>
              <a:gd name="connsiteX4" fmla="*/ 48638 w 10600505"/>
              <a:gd name="connsiteY4" fmla="*/ 19456 h 992595"/>
              <a:gd name="connsiteX0" fmla="*/ 48638 w 10600505"/>
              <a:gd name="connsiteY0" fmla="*/ 19456 h 992595"/>
              <a:gd name="connsiteX1" fmla="*/ 10600505 w 10600505"/>
              <a:gd name="connsiteY1" fmla="*/ 0 h 992595"/>
              <a:gd name="connsiteX2" fmla="*/ 10522683 w 10600505"/>
              <a:gd name="connsiteY2" fmla="*/ 982867 h 992595"/>
              <a:gd name="connsiteX3" fmla="*/ 0 w 10600505"/>
              <a:gd name="connsiteY3" fmla="*/ 992595 h 992595"/>
              <a:gd name="connsiteX4" fmla="*/ 48638 w 10600505"/>
              <a:gd name="connsiteY4" fmla="*/ 19456 h 992595"/>
              <a:gd name="connsiteX0" fmla="*/ 48638 w 10532411"/>
              <a:gd name="connsiteY0" fmla="*/ 19456 h 992595"/>
              <a:gd name="connsiteX1" fmla="*/ 10532411 w 10532411"/>
              <a:gd name="connsiteY1" fmla="*/ 0 h 992595"/>
              <a:gd name="connsiteX2" fmla="*/ 10522683 w 10532411"/>
              <a:gd name="connsiteY2" fmla="*/ 982867 h 992595"/>
              <a:gd name="connsiteX3" fmla="*/ 0 w 10532411"/>
              <a:gd name="connsiteY3" fmla="*/ 992595 h 992595"/>
              <a:gd name="connsiteX4" fmla="*/ 48638 w 10532411"/>
              <a:gd name="connsiteY4" fmla="*/ 19456 h 992595"/>
              <a:gd name="connsiteX0" fmla="*/ 177904 w 10661677"/>
              <a:gd name="connsiteY0" fmla="*/ 19456 h 992595"/>
              <a:gd name="connsiteX1" fmla="*/ 10661677 w 10661677"/>
              <a:gd name="connsiteY1" fmla="*/ 0 h 992595"/>
              <a:gd name="connsiteX2" fmla="*/ 10651949 w 10661677"/>
              <a:gd name="connsiteY2" fmla="*/ 982867 h 992595"/>
              <a:gd name="connsiteX3" fmla="*/ 129266 w 10661677"/>
              <a:gd name="connsiteY3" fmla="*/ 992595 h 992595"/>
              <a:gd name="connsiteX4" fmla="*/ 163 w 10661677"/>
              <a:gd name="connsiteY4" fmla="*/ 457200 h 992595"/>
              <a:gd name="connsiteX5" fmla="*/ 177904 w 10661677"/>
              <a:gd name="connsiteY5" fmla="*/ 19456 h 992595"/>
              <a:gd name="connsiteX0" fmla="*/ 48638 w 10532411"/>
              <a:gd name="connsiteY0" fmla="*/ 19456 h 992595"/>
              <a:gd name="connsiteX1" fmla="*/ 10532411 w 10532411"/>
              <a:gd name="connsiteY1" fmla="*/ 0 h 992595"/>
              <a:gd name="connsiteX2" fmla="*/ 10522683 w 10532411"/>
              <a:gd name="connsiteY2" fmla="*/ 982867 h 992595"/>
              <a:gd name="connsiteX3" fmla="*/ 0 w 10532411"/>
              <a:gd name="connsiteY3" fmla="*/ 992595 h 992595"/>
              <a:gd name="connsiteX4" fmla="*/ 7084 w 10532411"/>
              <a:gd name="connsiteY4" fmla="*/ 505838 h 992595"/>
              <a:gd name="connsiteX5" fmla="*/ 48638 w 10532411"/>
              <a:gd name="connsiteY5" fmla="*/ 19456 h 992595"/>
              <a:gd name="connsiteX0" fmla="*/ 0 w 10554565"/>
              <a:gd name="connsiteY0" fmla="*/ 0 h 997649"/>
              <a:gd name="connsiteX1" fmla="*/ 10554565 w 10554565"/>
              <a:gd name="connsiteY1" fmla="*/ 5054 h 997649"/>
              <a:gd name="connsiteX2" fmla="*/ 10544837 w 10554565"/>
              <a:gd name="connsiteY2" fmla="*/ 987921 h 997649"/>
              <a:gd name="connsiteX3" fmla="*/ 22154 w 10554565"/>
              <a:gd name="connsiteY3" fmla="*/ 997649 h 997649"/>
              <a:gd name="connsiteX4" fmla="*/ 29238 w 10554565"/>
              <a:gd name="connsiteY4" fmla="*/ 510892 h 997649"/>
              <a:gd name="connsiteX5" fmla="*/ 0 w 10554565"/>
              <a:gd name="connsiteY5" fmla="*/ 0 h 997649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42231 h 1047309"/>
              <a:gd name="connsiteX1" fmla="*/ 10554565 w 10563011"/>
              <a:gd name="connsiteY1" fmla="*/ 47285 h 1047309"/>
              <a:gd name="connsiteX2" fmla="*/ 10562534 w 10563011"/>
              <a:gd name="connsiteY2" fmla="*/ 1047309 h 1047309"/>
              <a:gd name="connsiteX3" fmla="*/ 22154 w 10563011"/>
              <a:gd name="connsiteY3" fmla="*/ 1039880 h 1047309"/>
              <a:gd name="connsiteX4" fmla="*/ 29238 w 10563011"/>
              <a:gd name="connsiteY4" fmla="*/ 553123 h 1047309"/>
              <a:gd name="connsiteX5" fmla="*/ 0 w 10563011"/>
              <a:gd name="connsiteY5" fmla="*/ 42231 h 1047309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8206193 w 10563011"/>
              <a:gd name="connsiteY1" fmla="*/ 12927 h 1005078"/>
              <a:gd name="connsiteX2" fmla="*/ 10554565 w 10563011"/>
              <a:gd name="connsiteY2" fmla="*/ 5054 h 1005078"/>
              <a:gd name="connsiteX3" fmla="*/ 10562534 w 10563011"/>
              <a:gd name="connsiteY3" fmla="*/ 1005078 h 1005078"/>
              <a:gd name="connsiteX4" fmla="*/ 22154 w 10563011"/>
              <a:gd name="connsiteY4" fmla="*/ 997649 h 1005078"/>
              <a:gd name="connsiteX5" fmla="*/ 29238 w 10563011"/>
              <a:gd name="connsiteY5" fmla="*/ 510892 h 1005078"/>
              <a:gd name="connsiteX6" fmla="*/ 0 w 10563011"/>
              <a:gd name="connsiteY6" fmla="*/ 0 h 1005078"/>
              <a:gd name="connsiteX0" fmla="*/ 0 w 10563011"/>
              <a:gd name="connsiteY0" fmla="*/ 0 h 1005078"/>
              <a:gd name="connsiteX1" fmla="*/ 8206193 w 10563011"/>
              <a:gd name="connsiteY1" fmla="*/ 12927 h 1005078"/>
              <a:gd name="connsiteX2" fmla="*/ 10554565 w 10563011"/>
              <a:gd name="connsiteY2" fmla="*/ 5054 h 1005078"/>
              <a:gd name="connsiteX3" fmla="*/ 10562534 w 10563011"/>
              <a:gd name="connsiteY3" fmla="*/ 1005078 h 1005078"/>
              <a:gd name="connsiteX4" fmla="*/ 2819350 w 10563011"/>
              <a:gd name="connsiteY4" fmla="*/ 987285 h 1005078"/>
              <a:gd name="connsiteX5" fmla="*/ 22154 w 10563011"/>
              <a:gd name="connsiteY5" fmla="*/ 997649 h 1005078"/>
              <a:gd name="connsiteX6" fmla="*/ 29238 w 10563011"/>
              <a:gd name="connsiteY6" fmla="*/ 510892 h 1005078"/>
              <a:gd name="connsiteX7" fmla="*/ 0 w 10563011"/>
              <a:gd name="connsiteY7" fmla="*/ 0 h 1005078"/>
              <a:gd name="connsiteX0" fmla="*/ 0 w 10563011"/>
              <a:gd name="connsiteY0" fmla="*/ 0 h 1005078"/>
              <a:gd name="connsiteX1" fmla="*/ 8206193 w 10563011"/>
              <a:gd name="connsiteY1" fmla="*/ 12927 h 1005078"/>
              <a:gd name="connsiteX2" fmla="*/ 10554565 w 10563011"/>
              <a:gd name="connsiteY2" fmla="*/ 5054 h 1005078"/>
              <a:gd name="connsiteX3" fmla="*/ 10562534 w 10563011"/>
              <a:gd name="connsiteY3" fmla="*/ 1005078 h 1005078"/>
              <a:gd name="connsiteX4" fmla="*/ 8949442 w 10563011"/>
              <a:gd name="connsiteY4" fmla="*/ 996309 h 1005078"/>
              <a:gd name="connsiteX5" fmla="*/ 2819350 w 10563011"/>
              <a:gd name="connsiteY5" fmla="*/ 987285 h 1005078"/>
              <a:gd name="connsiteX6" fmla="*/ 22154 w 10563011"/>
              <a:gd name="connsiteY6" fmla="*/ 997649 h 1005078"/>
              <a:gd name="connsiteX7" fmla="*/ 29238 w 10563011"/>
              <a:gd name="connsiteY7" fmla="*/ 510892 h 1005078"/>
              <a:gd name="connsiteX8" fmla="*/ 0 w 10563011"/>
              <a:gd name="connsiteY8" fmla="*/ 0 h 1005078"/>
              <a:gd name="connsiteX0" fmla="*/ 37884 w 10600895"/>
              <a:gd name="connsiteY0" fmla="*/ 0 h 1005078"/>
              <a:gd name="connsiteX1" fmla="*/ 8244077 w 10600895"/>
              <a:gd name="connsiteY1" fmla="*/ 12927 h 1005078"/>
              <a:gd name="connsiteX2" fmla="*/ 10592449 w 10600895"/>
              <a:gd name="connsiteY2" fmla="*/ 5054 h 1005078"/>
              <a:gd name="connsiteX3" fmla="*/ 10600418 w 10600895"/>
              <a:gd name="connsiteY3" fmla="*/ 1005078 h 1005078"/>
              <a:gd name="connsiteX4" fmla="*/ 8987326 w 10600895"/>
              <a:gd name="connsiteY4" fmla="*/ 996309 h 1005078"/>
              <a:gd name="connsiteX5" fmla="*/ 2857234 w 10600895"/>
              <a:gd name="connsiteY5" fmla="*/ 987285 h 1005078"/>
              <a:gd name="connsiteX6" fmla="*/ 60038 w 10600895"/>
              <a:gd name="connsiteY6" fmla="*/ 997649 h 1005078"/>
              <a:gd name="connsiteX7" fmla="*/ 315 w 10600895"/>
              <a:gd name="connsiteY7" fmla="*/ 510125 h 1005078"/>
              <a:gd name="connsiteX8" fmla="*/ 37884 w 10600895"/>
              <a:gd name="connsiteY8" fmla="*/ 0 h 1005078"/>
              <a:gd name="connsiteX0" fmla="*/ 37884 w 10600895"/>
              <a:gd name="connsiteY0" fmla="*/ 0 h 1014254"/>
              <a:gd name="connsiteX1" fmla="*/ 8244077 w 10600895"/>
              <a:gd name="connsiteY1" fmla="*/ 12927 h 1014254"/>
              <a:gd name="connsiteX2" fmla="*/ 10592449 w 10600895"/>
              <a:gd name="connsiteY2" fmla="*/ 5054 h 1014254"/>
              <a:gd name="connsiteX3" fmla="*/ 10600418 w 10600895"/>
              <a:gd name="connsiteY3" fmla="*/ 1005078 h 1014254"/>
              <a:gd name="connsiteX4" fmla="*/ 8987326 w 10600895"/>
              <a:gd name="connsiteY4" fmla="*/ 996309 h 1014254"/>
              <a:gd name="connsiteX5" fmla="*/ 4681412 w 10600895"/>
              <a:gd name="connsiteY5" fmla="*/ 1014254 h 1014254"/>
              <a:gd name="connsiteX6" fmla="*/ 2857234 w 10600895"/>
              <a:gd name="connsiteY6" fmla="*/ 987285 h 1014254"/>
              <a:gd name="connsiteX7" fmla="*/ 60038 w 10600895"/>
              <a:gd name="connsiteY7" fmla="*/ 997649 h 1014254"/>
              <a:gd name="connsiteX8" fmla="*/ 315 w 10600895"/>
              <a:gd name="connsiteY8" fmla="*/ 510125 h 1014254"/>
              <a:gd name="connsiteX9" fmla="*/ 37884 w 10600895"/>
              <a:gd name="connsiteY9" fmla="*/ 0 h 1014254"/>
              <a:gd name="connsiteX0" fmla="*/ 37884 w 10600895"/>
              <a:gd name="connsiteY0" fmla="*/ 0 h 1005078"/>
              <a:gd name="connsiteX1" fmla="*/ 8244077 w 10600895"/>
              <a:gd name="connsiteY1" fmla="*/ 12927 h 1005078"/>
              <a:gd name="connsiteX2" fmla="*/ 10592449 w 10600895"/>
              <a:gd name="connsiteY2" fmla="*/ 5054 h 1005078"/>
              <a:gd name="connsiteX3" fmla="*/ 10600418 w 10600895"/>
              <a:gd name="connsiteY3" fmla="*/ 1005078 h 1005078"/>
              <a:gd name="connsiteX4" fmla="*/ 8987326 w 10600895"/>
              <a:gd name="connsiteY4" fmla="*/ 996309 h 1005078"/>
              <a:gd name="connsiteX5" fmla="*/ 4715714 w 10600895"/>
              <a:gd name="connsiteY5" fmla="*/ 1000080 h 1005078"/>
              <a:gd name="connsiteX6" fmla="*/ 2857234 w 10600895"/>
              <a:gd name="connsiteY6" fmla="*/ 987285 h 1005078"/>
              <a:gd name="connsiteX7" fmla="*/ 60038 w 10600895"/>
              <a:gd name="connsiteY7" fmla="*/ 997649 h 1005078"/>
              <a:gd name="connsiteX8" fmla="*/ 315 w 10600895"/>
              <a:gd name="connsiteY8" fmla="*/ 510125 h 1005078"/>
              <a:gd name="connsiteX9" fmla="*/ 37884 w 10600895"/>
              <a:gd name="connsiteY9" fmla="*/ 0 h 1005078"/>
              <a:gd name="connsiteX0" fmla="*/ 37884 w 10600895"/>
              <a:gd name="connsiteY0" fmla="*/ 0 h 1005078"/>
              <a:gd name="connsiteX1" fmla="*/ 1774091 w 10600895"/>
              <a:gd name="connsiteY1" fmla="*/ 7482 h 1005078"/>
              <a:gd name="connsiteX2" fmla="*/ 8244077 w 10600895"/>
              <a:gd name="connsiteY2" fmla="*/ 12927 h 1005078"/>
              <a:gd name="connsiteX3" fmla="*/ 10592449 w 10600895"/>
              <a:gd name="connsiteY3" fmla="*/ 5054 h 1005078"/>
              <a:gd name="connsiteX4" fmla="*/ 10600418 w 10600895"/>
              <a:gd name="connsiteY4" fmla="*/ 1005078 h 1005078"/>
              <a:gd name="connsiteX5" fmla="*/ 8987326 w 10600895"/>
              <a:gd name="connsiteY5" fmla="*/ 996309 h 1005078"/>
              <a:gd name="connsiteX6" fmla="*/ 4715714 w 10600895"/>
              <a:gd name="connsiteY6" fmla="*/ 1000080 h 1005078"/>
              <a:gd name="connsiteX7" fmla="*/ 2857234 w 10600895"/>
              <a:gd name="connsiteY7" fmla="*/ 987285 h 1005078"/>
              <a:gd name="connsiteX8" fmla="*/ 60038 w 10600895"/>
              <a:gd name="connsiteY8" fmla="*/ 997649 h 1005078"/>
              <a:gd name="connsiteX9" fmla="*/ 315 w 10600895"/>
              <a:gd name="connsiteY9" fmla="*/ 510125 h 1005078"/>
              <a:gd name="connsiteX10" fmla="*/ 37884 w 10600895"/>
              <a:gd name="connsiteY10" fmla="*/ 0 h 1005078"/>
              <a:gd name="connsiteX0" fmla="*/ 37884 w 10600895"/>
              <a:gd name="connsiteY0" fmla="*/ 6973 h 1012051"/>
              <a:gd name="connsiteX1" fmla="*/ 1790164 w 10600895"/>
              <a:gd name="connsiteY1" fmla="*/ 0 h 1012051"/>
              <a:gd name="connsiteX2" fmla="*/ 8244077 w 10600895"/>
              <a:gd name="connsiteY2" fmla="*/ 19900 h 1012051"/>
              <a:gd name="connsiteX3" fmla="*/ 10592449 w 10600895"/>
              <a:gd name="connsiteY3" fmla="*/ 12027 h 1012051"/>
              <a:gd name="connsiteX4" fmla="*/ 10600418 w 10600895"/>
              <a:gd name="connsiteY4" fmla="*/ 1012051 h 1012051"/>
              <a:gd name="connsiteX5" fmla="*/ 8987326 w 10600895"/>
              <a:gd name="connsiteY5" fmla="*/ 1003282 h 1012051"/>
              <a:gd name="connsiteX6" fmla="*/ 4715714 w 10600895"/>
              <a:gd name="connsiteY6" fmla="*/ 1007053 h 1012051"/>
              <a:gd name="connsiteX7" fmla="*/ 2857234 w 10600895"/>
              <a:gd name="connsiteY7" fmla="*/ 994258 h 1012051"/>
              <a:gd name="connsiteX8" fmla="*/ 60038 w 10600895"/>
              <a:gd name="connsiteY8" fmla="*/ 1004622 h 1012051"/>
              <a:gd name="connsiteX9" fmla="*/ 315 w 10600895"/>
              <a:gd name="connsiteY9" fmla="*/ 517098 h 1012051"/>
              <a:gd name="connsiteX10" fmla="*/ 37884 w 10600895"/>
              <a:gd name="connsiteY10" fmla="*/ 6973 h 1012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00895" h="1012051">
                <a:moveTo>
                  <a:pt x="37884" y="6973"/>
                </a:moveTo>
                <a:lnTo>
                  <a:pt x="1790164" y="0"/>
                </a:lnTo>
                <a:lnTo>
                  <a:pt x="8244077" y="19900"/>
                </a:lnTo>
                <a:lnTo>
                  <a:pt x="10592449" y="12027"/>
                </a:lnTo>
                <a:cubicBezTo>
                  <a:pt x="10589206" y="339649"/>
                  <a:pt x="10603661" y="684429"/>
                  <a:pt x="10600418" y="1012051"/>
                </a:cubicBezTo>
                <a:lnTo>
                  <a:pt x="8987326" y="1003282"/>
                </a:lnTo>
                <a:lnTo>
                  <a:pt x="4715714" y="1007053"/>
                </a:lnTo>
                <a:lnTo>
                  <a:pt x="2857234" y="994258"/>
                </a:lnTo>
                <a:lnTo>
                  <a:pt x="60038" y="1004622"/>
                </a:lnTo>
                <a:cubicBezTo>
                  <a:pt x="65642" y="835885"/>
                  <a:pt x="-5289" y="685835"/>
                  <a:pt x="315" y="517098"/>
                </a:cubicBezTo>
                <a:lnTo>
                  <a:pt x="37884" y="6973"/>
                </a:lnTo>
                <a:close/>
              </a:path>
            </a:pathLst>
          </a:custGeom>
          <a:solidFill>
            <a:srgbClr val="F9FAF9"/>
          </a:solidFill>
          <a:ln w="285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74320" tIns="274320" rIns="274320" bIns="274320" rtlCol="0" anchor="ctr">
            <a:spAutoFit/>
          </a:bodyPr>
          <a:lstStyle/>
          <a:p>
            <a:pPr marL="342900" indent="-274320">
              <a:lnSpc>
                <a:spcPct val="90000"/>
              </a:lnSpc>
              <a:spcBef>
                <a:spcPts val="1000"/>
              </a:spcBef>
              <a:buClr>
                <a:srgbClr val="C5299B"/>
              </a:buClr>
              <a:buSzPct val="90000"/>
              <a:buFont typeface="Everygirl Regular" panose="02000503000000000000" pitchFamily="2" charset="0"/>
              <a:buChar char="}"/>
              <a:defRPr/>
            </a:pPr>
            <a:r>
              <a:rPr lang="en-US" sz="1400" kern="12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1</a:t>
            </a:r>
          </a:p>
          <a:p>
            <a:pPr marL="342900" indent="-274320">
              <a:lnSpc>
                <a:spcPct val="90000"/>
              </a:lnSpc>
              <a:spcBef>
                <a:spcPts val="1000"/>
              </a:spcBef>
              <a:buClr>
                <a:srgbClr val="C5299B"/>
              </a:buClr>
              <a:buSzPct val="90000"/>
              <a:buFont typeface="Everygirl Regular" panose="02000503000000000000" pitchFamily="2" charset="0"/>
              <a:buChar char="}"/>
              <a:defRPr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2</a:t>
            </a:r>
          </a:p>
          <a:p>
            <a:pPr marL="342900" indent="-274320">
              <a:lnSpc>
                <a:spcPct val="90000"/>
              </a:lnSpc>
              <a:spcBef>
                <a:spcPts val="1000"/>
              </a:spcBef>
              <a:buClr>
                <a:srgbClr val="C5299B"/>
              </a:buClr>
              <a:buSzPct val="90000"/>
              <a:buFont typeface="Everygirl Regular" panose="02000503000000000000" pitchFamily="2" charset="0"/>
              <a:buChar char="}"/>
              <a:defRPr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3</a:t>
            </a:r>
          </a:p>
        </p:txBody>
      </p:sp>
      <p:sp>
        <p:nvSpPr>
          <p:cNvPr id="27" name="Rectangle 1">
            <a:extLst>
              <a:ext uri="{FF2B5EF4-FFF2-40B4-BE49-F238E27FC236}">
                <a16:creationId xmlns:a16="http://schemas.microsoft.com/office/drawing/2014/main" id="{75A05EB7-42ED-19A5-570F-590A6DAF763B}"/>
              </a:ext>
            </a:extLst>
          </p:cNvPr>
          <p:cNvSpPr/>
          <p:nvPr/>
        </p:nvSpPr>
        <p:spPr>
          <a:xfrm>
            <a:off x="478120" y="3446046"/>
            <a:ext cx="5306299" cy="1392176"/>
          </a:xfrm>
          <a:custGeom>
            <a:avLst/>
            <a:gdLst>
              <a:gd name="connsiteX0" fmla="*/ 0 w 10600505"/>
              <a:gd name="connsiteY0" fmla="*/ 0 h 992595"/>
              <a:gd name="connsiteX1" fmla="*/ 10600505 w 10600505"/>
              <a:gd name="connsiteY1" fmla="*/ 0 h 992595"/>
              <a:gd name="connsiteX2" fmla="*/ 10600505 w 10600505"/>
              <a:gd name="connsiteY2" fmla="*/ 992595 h 992595"/>
              <a:gd name="connsiteX3" fmla="*/ 0 w 10600505"/>
              <a:gd name="connsiteY3" fmla="*/ 992595 h 992595"/>
              <a:gd name="connsiteX4" fmla="*/ 0 w 10600505"/>
              <a:gd name="connsiteY4" fmla="*/ 0 h 992595"/>
              <a:gd name="connsiteX0" fmla="*/ 58366 w 10600505"/>
              <a:gd name="connsiteY0" fmla="*/ 58366 h 992595"/>
              <a:gd name="connsiteX1" fmla="*/ 10600505 w 10600505"/>
              <a:gd name="connsiteY1" fmla="*/ 0 h 992595"/>
              <a:gd name="connsiteX2" fmla="*/ 10600505 w 10600505"/>
              <a:gd name="connsiteY2" fmla="*/ 992595 h 992595"/>
              <a:gd name="connsiteX3" fmla="*/ 0 w 10600505"/>
              <a:gd name="connsiteY3" fmla="*/ 992595 h 992595"/>
              <a:gd name="connsiteX4" fmla="*/ 58366 w 10600505"/>
              <a:gd name="connsiteY4" fmla="*/ 58366 h 992595"/>
              <a:gd name="connsiteX0" fmla="*/ 48638 w 10600505"/>
              <a:gd name="connsiteY0" fmla="*/ 19456 h 992595"/>
              <a:gd name="connsiteX1" fmla="*/ 10600505 w 10600505"/>
              <a:gd name="connsiteY1" fmla="*/ 0 h 992595"/>
              <a:gd name="connsiteX2" fmla="*/ 10600505 w 10600505"/>
              <a:gd name="connsiteY2" fmla="*/ 992595 h 992595"/>
              <a:gd name="connsiteX3" fmla="*/ 0 w 10600505"/>
              <a:gd name="connsiteY3" fmla="*/ 992595 h 992595"/>
              <a:gd name="connsiteX4" fmla="*/ 48638 w 10600505"/>
              <a:gd name="connsiteY4" fmla="*/ 19456 h 992595"/>
              <a:gd name="connsiteX0" fmla="*/ 48638 w 10600505"/>
              <a:gd name="connsiteY0" fmla="*/ 19456 h 992595"/>
              <a:gd name="connsiteX1" fmla="*/ 10600505 w 10600505"/>
              <a:gd name="connsiteY1" fmla="*/ 0 h 992595"/>
              <a:gd name="connsiteX2" fmla="*/ 10493500 w 10600505"/>
              <a:gd name="connsiteY2" fmla="*/ 982867 h 992595"/>
              <a:gd name="connsiteX3" fmla="*/ 0 w 10600505"/>
              <a:gd name="connsiteY3" fmla="*/ 992595 h 992595"/>
              <a:gd name="connsiteX4" fmla="*/ 48638 w 10600505"/>
              <a:gd name="connsiteY4" fmla="*/ 19456 h 992595"/>
              <a:gd name="connsiteX0" fmla="*/ 48638 w 10600505"/>
              <a:gd name="connsiteY0" fmla="*/ 19456 h 992595"/>
              <a:gd name="connsiteX1" fmla="*/ 10600505 w 10600505"/>
              <a:gd name="connsiteY1" fmla="*/ 0 h 992595"/>
              <a:gd name="connsiteX2" fmla="*/ 10522683 w 10600505"/>
              <a:gd name="connsiteY2" fmla="*/ 982867 h 992595"/>
              <a:gd name="connsiteX3" fmla="*/ 0 w 10600505"/>
              <a:gd name="connsiteY3" fmla="*/ 992595 h 992595"/>
              <a:gd name="connsiteX4" fmla="*/ 48638 w 10600505"/>
              <a:gd name="connsiteY4" fmla="*/ 19456 h 992595"/>
              <a:gd name="connsiteX0" fmla="*/ 48638 w 10532411"/>
              <a:gd name="connsiteY0" fmla="*/ 19456 h 992595"/>
              <a:gd name="connsiteX1" fmla="*/ 10532411 w 10532411"/>
              <a:gd name="connsiteY1" fmla="*/ 0 h 992595"/>
              <a:gd name="connsiteX2" fmla="*/ 10522683 w 10532411"/>
              <a:gd name="connsiteY2" fmla="*/ 982867 h 992595"/>
              <a:gd name="connsiteX3" fmla="*/ 0 w 10532411"/>
              <a:gd name="connsiteY3" fmla="*/ 992595 h 992595"/>
              <a:gd name="connsiteX4" fmla="*/ 48638 w 10532411"/>
              <a:gd name="connsiteY4" fmla="*/ 19456 h 992595"/>
              <a:gd name="connsiteX0" fmla="*/ 177904 w 10661677"/>
              <a:gd name="connsiteY0" fmla="*/ 19456 h 992595"/>
              <a:gd name="connsiteX1" fmla="*/ 10661677 w 10661677"/>
              <a:gd name="connsiteY1" fmla="*/ 0 h 992595"/>
              <a:gd name="connsiteX2" fmla="*/ 10651949 w 10661677"/>
              <a:gd name="connsiteY2" fmla="*/ 982867 h 992595"/>
              <a:gd name="connsiteX3" fmla="*/ 129266 w 10661677"/>
              <a:gd name="connsiteY3" fmla="*/ 992595 h 992595"/>
              <a:gd name="connsiteX4" fmla="*/ 163 w 10661677"/>
              <a:gd name="connsiteY4" fmla="*/ 457200 h 992595"/>
              <a:gd name="connsiteX5" fmla="*/ 177904 w 10661677"/>
              <a:gd name="connsiteY5" fmla="*/ 19456 h 992595"/>
              <a:gd name="connsiteX0" fmla="*/ 48638 w 10532411"/>
              <a:gd name="connsiteY0" fmla="*/ 19456 h 992595"/>
              <a:gd name="connsiteX1" fmla="*/ 10532411 w 10532411"/>
              <a:gd name="connsiteY1" fmla="*/ 0 h 992595"/>
              <a:gd name="connsiteX2" fmla="*/ 10522683 w 10532411"/>
              <a:gd name="connsiteY2" fmla="*/ 982867 h 992595"/>
              <a:gd name="connsiteX3" fmla="*/ 0 w 10532411"/>
              <a:gd name="connsiteY3" fmla="*/ 992595 h 992595"/>
              <a:gd name="connsiteX4" fmla="*/ 7084 w 10532411"/>
              <a:gd name="connsiteY4" fmla="*/ 505838 h 992595"/>
              <a:gd name="connsiteX5" fmla="*/ 48638 w 10532411"/>
              <a:gd name="connsiteY5" fmla="*/ 19456 h 992595"/>
              <a:gd name="connsiteX0" fmla="*/ 0 w 10554565"/>
              <a:gd name="connsiteY0" fmla="*/ 0 h 997649"/>
              <a:gd name="connsiteX1" fmla="*/ 10554565 w 10554565"/>
              <a:gd name="connsiteY1" fmla="*/ 5054 h 997649"/>
              <a:gd name="connsiteX2" fmla="*/ 10544837 w 10554565"/>
              <a:gd name="connsiteY2" fmla="*/ 987921 h 997649"/>
              <a:gd name="connsiteX3" fmla="*/ 22154 w 10554565"/>
              <a:gd name="connsiteY3" fmla="*/ 997649 h 997649"/>
              <a:gd name="connsiteX4" fmla="*/ 29238 w 10554565"/>
              <a:gd name="connsiteY4" fmla="*/ 510892 h 997649"/>
              <a:gd name="connsiteX5" fmla="*/ 0 w 10554565"/>
              <a:gd name="connsiteY5" fmla="*/ 0 h 997649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42231 h 1047309"/>
              <a:gd name="connsiteX1" fmla="*/ 10554565 w 10563011"/>
              <a:gd name="connsiteY1" fmla="*/ 47285 h 1047309"/>
              <a:gd name="connsiteX2" fmla="*/ 10562534 w 10563011"/>
              <a:gd name="connsiteY2" fmla="*/ 1047309 h 1047309"/>
              <a:gd name="connsiteX3" fmla="*/ 22154 w 10563011"/>
              <a:gd name="connsiteY3" fmla="*/ 1039880 h 1047309"/>
              <a:gd name="connsiteX4" fmla="*/ 29238 w 10563011"/>
              <a:gd name="connsiteY4" fmla="*/ 553123 h 1047309"/>
              <a:gd name="connsiteX5" fmla="*/ 0 w 10563011"/>
              <a:gd name="connsiteY5" fmla="*/ 42231 h 1047309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8206193 w 10563011"/>
              <a:gd name="connsiteY1" fmla="*/ 12927 h 1005078"/>
              <a:gd name="connsiteX2" fmla="*/ 10554565 w 10563011"/>
              <a:gd name="connsiteY2" fmla="*/ 5054 h 1005078"/>
              <a:gd name="connsiteX3" fmla="*/ 10562534 w 10563011"/>
              <a:gd name="connsiteY3" fmla="*/ 1005078 h 1005078"/>
              <a:gd name="connsiteX4" fmla="*/ 22154 w 10563011"/>
              <a:gd name="connsiteY4" fmla="*/ 997649 h 1005078"/>
              <a:gd name="connsiteX5" fmla="*/ 29238 w 10563011"/>
              <a:gd name="connsiteY5" fmla="*/ 510892 h 1005078"/>
              <a:gd name="connsiteX6" fmla="*/ 0 w 10563011"/>
              <a:gd name="connsiteY6" fmla="*/ 0 h 1005078"/>
              <a:gd name="connsiteX0" fmla="*/ 0 w 10563011"/>
              <a:gd name="connsiteY0" fmla="*/ 0 h 1005078"/>
              <a:gd name="connsiteX1" fmla="*/ 8206193 w 10563011"/>
              <a:gd name="connsiteY1" fmla="*/ 12927 h 1005078"/>
              <a:gd name="connsiteX2" fmla="*/ 10554565 w 10563011"/>
              <a:gd name="connsiteY2" fmla="*/ 5054 h 1005078"/>
              <a:gd name="connsiteX3" fmla="*/ 10562534 w 10563011"/>
              <a:gd name="connsiteY3" fmla="*/ 1005078 h 1005078"/>
              <a:gd name="connsiteX4" fmla="*/ 2819350 w 10563011"/>
              <a:gd name="connsiteY4" fmla="*/ 987285 h 1005078"/>
              <a:gd name="connsiteX5" fmla="*/ 22154 w 10563011"/>
              <a:gd name="connsiteY5" fmla="*/ 997649 h 1005078"/>
              <a:gd name="connsiteX6" fmla="*/ 29238 w 10563011"/>
              <a:gd name="connsiteY6" fmla="*/ 510892 h 1005078"/>
              <a:gd name="connsiteX7" fmla="*/ 0 w 10563011"/>
              <a:gd name="connsiteY7" fmla="*/ 0 h 1005078"/>
              <a:gd name="connsiteX0" fmla="*/ 0 w 10563011"/>
              <a:gd name="connsiteY0" fmla="*/ 0 h 1005078"/>
              <a:gd name="connsiteX1" fmla="*/ 8206193 w 10563011"/>
              <a:gd name="connsiteY1" fmla="*/ 12927 h 1005078"/>
              <a:gd name="connsiteX2" fmla="*/ 10554565 w 10563011"/>
              <a:gd name="connsiteY2" fmla="*/ 5054 h 1005078"/>
              <a:gd name="connsiteX3" fmla="*/ 10562534 w 10563011"/>
              <a:gd name="connsiteY3" fmla="*/ 1005078 h 1005078"/>
              <a:gd name="connsiteX4" fmla="*/ 8949442 w 10563011"/>
              <a:gd name="connsiteY4" fmla="*/ 996309 h 1005078"/>
              <a:gd name="connsiteX5" fmla="*/ 2819350 w 10563011"/>
              <a:gd name="connsiteY5" fmla="*/ 987285 h 1005078"/>
              <a:gd name="connsiteX6" fmla="*/ 22154 w 10563011"/>
              <a:gd name="connsiteY6" fmla="*/ 997649 h 1005078"/>
              <a:gd name="connsiteX7" fmla="*/ 29238 w 10563011"/>
              <a:gd name="connsiteY7" fmla="*/ 510892 h 1005078"/>
              <a:gd name="connsiteX8" fmla="*/ 0 w 10563011"/>
              <a:gd name="connsiteY8" fmla="*/ 0 h 1005078"/>
              <a:gd name="connsiteX0" fmla="*/ 37884 w 10600895"/>
              <a:gd name="connsiteY0" fmla="*/ 0 h 1005078"/>
              <a:gd name="connsiteX1" fmla="*/ 8244077 w 10600895"/>
              <a:gd name="connsiteY1" fmla="*/ 12927 h 1005078"/>
              <a:gd name="connsiteX2" fmla="*/ 10592449 w 10600895"/>
              <a:gd name="connsiteY2" fmla="*/ 5054 h 1005078"/>
              <a:gd name="connsiteX3" fmla="*/ 10600418 w 10600895"/>
              <a:gd name="connsiteY3" fmla="*/ 1005078 h 1005078"/>
              <a:gd name="connsiteX4" fmla="*/ 8987326 w 10600895"/>
              <a:gd name="connsiteY4" fmla="*/ 996309 h 1005078"/>
              <a:gd name="connsiteX5" fmla="*/ 2857234 w 10600895"/>
              <a:gd name="connsiteY5" fmla="*/ 987285 h 1005078"/>
              <a:gd name="connsiteX6" fmla="*/ 60038 w 10600895"/>
              <a:gd name="connsiteY6" fmla="*/ 997649 h 1005078"/>
              <a:gd name="connsiteX7" fmla="*/ 315 w 10600895"/>
              <a:gd name="connsiteY7" fmla="*/ 510125 h 1005078"/>
              <a:gd name="connsiteX8" fmla="*/ 37884 w 10600895"/>
              <a:gd name="connsiteY8" fmla="*/ 0 h 1005078"/>
              <a:gd name="connsiteX0" fmla="*/ 37884 w 10600895"/>
              <a:gd name="connsiteY0" fmla="*/ 0 h 1014254"/>
              <a:gd name="connsiteX1" fmla="*/ 8244077 w 10600895"/>
              <a:gd name="connsiteY1" fmla="*/ 12927 h 1014254"/>
              <a:gd name="connsiteX2" fmla="*/ 10592449 w 10600895"/>
              <a:gd name="connsiteY2" fmla="*/ 5054 h 1014254"/>
              <a:gd name="connsiteX3" fmla="*/ 10600418 w 10600895"/>
              <a:gd name="connsiteY3" fmla="*/ 1005078 h 1014254"/>
              <a:gd name="connsiteX4" fmla="*/ 8987326 w 10600895"/>
              <a:gd name="connsiteY4" fmla="*/ 996309 h 1014254"/>
              <a:gd name="connsiteX5" fmla="*/ 4681412 w 10600895"/>
              <a:gd name="connsiteY5" fmla="*/ 1014254 h 1014254"/>
              <a:gd name="connsiteX6" fmla="*/ 2857234 w 10600895"/>
              <a:gd name="connsiteY6" fmla="*/ 987285 h 1014254"/>
              <a:gd name="connsiteX7" fmla="*/ 60038 w 10600895"/>
              <a:gd name="connsiteY7" fmla="*/ 997649 h 1014254"/>
              <a:gd name="connsiteX8" fmla="*/ 315 w 10600895"/>
              <a:gd name="connsiteY8" fmla="*/ 510125 h 1014254"/>
              <a:gd name="connsiteX9" fmla="*/ 37884 w 10600895"/>
              <a:gd name="connsiteY9" fmla="*/ 0 h 1014254"/>
              <a:gd name="connsiteX0" fmla="*/ 37884 w 10600895"/>
              <a:gd name="connsiteY0" fmla="*/ 0 h 1005078"/>
              <a:gd name="connsiteX1" fmla="*/ 8244077 w 10600895"/>
              <a:gd name="connsiteY1" fmla="*/ 12927 h 1005078"/>
              <a:gd name="connsiteX2" fmla="*/ 10592449 w 10600895"/>
              <a:gd name="connsiteY2" fmla="*/ 5054 h 1005078"/>
              <a:gd name="connsiteX3" fmla="*/ 10600418 w 10600895"/>
              <a:gd name="connsiteY3" fmla="*/ 1005078 h 1005078"/>
              <a:gd name="connsiteX4" fmla="*/ 8987326 w 10600895"/>
              <a:gd name="connsiteY4" fmla="*/ 996309 h 1005078"/>
              <a:gd name="connsiteX5" fmla="*/ 4715714 w 10600895"/>
              <a:gd name="connsiteY5" fmla="*/ 1000080 h 1005078"/>
              <a:gd name="connsiteX6" fmla="*/ 2857234 w 10600895"/>
              <a:gd name="connsiteY6" fmla="*/ 987285 h 1005078"/>
              <a:gd name="connsiteX7" fmla="*/ 60038 w 10600895"/>
              <a:gd name="connsiteY7" fmla="*/ 997649 h 1005078"/>
              <a:gd name="connsiteX8" fmla="*/ 315 w 10600895"/>
              <a:gd name="connsiteY8" fmla="*/ 510125 h 1005078"/>
              <a:gd name="connsiteX9" fmla="*/ 37884 w 10600895"/>
              <a:gd name="connsiteY9" fmla="*/ 0 h 1005078"/>
              <a:gd name="connsiteX0" fmla="*/ 37884 w 10600895"/>
              <a:gd name="connsiteY0" fmla="*/ 0 h 1005078"/>
              <a:gd name="connsiteX1" fmla="*/ 1774091 w 10600895"/>
              <a:gd name="connsiteY1" fmla="*/ 7482 h 1005078"/>
              <a:gd name="connsiteX2" fmla="*/ 8244077 w 10600895"/>
              <a:gd name="connsiteY2" fmla="*/ 12927 h 1005078"/>
              <a:gd name="connsiteX3" fmla="*/ 10592449 w 10600895"/>
              <a:gd name="connsiteY3" fmla="*/ 5054 h 1005078"/>
              <a:gd name="connsiteX4" fmla="*/ 10600418 w 10600895"/>
              <a:gd name="connsiteY4" fmla="*/ 1005078 h 1005078"/>
              <a:gd name="connsiteX5" fmla="*/ 8987326 w 10600895"/>
              <a:gd name="connsiteY5" fmla="*/ 996309 h 1005078"/>
              <a:gd name="connsiteX6" fmla="*/ 4715714 w 10600895"/>
              <a:gd name="connsiteY6" fmla="*/ 1000080 h 1005078"/>
              <a:gd name="connsiteX7" fmla="*/ 2857234 w 10600895"/>
              <a:gd name="connsiteY7" fmla="*/ 987285 h 1005078"/>
              <a:gd name="connsiteX8" fmla="*/ 60038 w 10600895"/>
              <a:gd name="connsiteY8" fmla="*/ 997649 h 1005078"/>
              <a:gd name="connsiteX9" fmla="*/ 315 w 10600895"/>
              <a:gd name="connsiteY9" fmla="*/ 510125 h 1005078"/>
              <a:gd name="connsiteX10" fmla="*/ 37884 w 10600895"/>
              <a:gd name="connsiteY10" fmla="*/ 0 h 1005078"/>
              <a:gd name="connsiteX0" fmla="*/ 37884 w 10600895"/>
              <a:gd name="connsiteY0" fmla="*/ 6973 h 1012051"/>
              <a:gd name="connsiteX1" fmla="*/ 1790164 w 10600895"/>
              <a:gd name="connsiteY1" fmla="*/ 0 h 1012051"/>
              <a:gd name="connsiteX2" fmla="*/ 8244077 w 10600895"/>
              <a:gd name="connsiteY2" fmla="*/ 19900 h 1012051"/>
              <a:gd name="connsiteX3" fmla="*/ 10592449 w 10600895"/>
              <a:gd name="connsiteY3" fmla="*/ 12027 h 1012051"/>
              <a:gd name="connsiteX4" fmla="*/ 10600418 w 10600895"/>
              <a:gd name="connsiteY4" fmla="*/ 1012051 h 1012051"/>
              <a:gd name="connsiteX5" fmla="*/ 8987326 w 10600895"/>
              <a:gd name="connsiteY5" fmla="*/ 1003282 h 1012051"/>
              <a:gd name="connsiteX6" fmla="*/ 4715714 w 10600895"/>
              <a:gd name="connsiteY6" fmla="*/ 1007053 h 1012051"/>
              <a:gd name="connsiteX7" fmla="*/ 2857234 w 10600895"/>
              <a:gd name="connsiteY7" fmla="*/ 994258 h 1012051"/>
              <a:gd name="connsiteX8" fmla="*/ 60038 w 10600895"/>
              <a:gd name="connsiteY8" fmla="*/ 1004622 h 1012051"/>
              <a:gd name="connsiteX9" fmla="*/ 315 w 10600895"/>
              <a:gd name="connsiteY9" fmla="*/ 517098 h 1012051"/>
              <a:gd name="connsiteX10" fmla="*/ 37884 w 10600895"/>
              <a:gd name="connsiteY10" fmla="*/ 6973 h 1012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00895" h="1012051">
                <a:moveTo>
                  <a:pt x="37884" y="6973"/>
                </a:moveTo>
                <a:lnTo>
                  <a:pt x="1790164" y="0"/>
                </a:lnTo>
                <a:lnTo>
                  <a:pt x="8244077" y="19900"/>
                </a:lnTo>
                <a:lnTo>
                  <a:pt x="10592449" y="12027"/>
                </a:lnTo>
                <a:cubicBezTo>
                  <a:pt x="10589206" y="339649"/>
                  <a:pt x="10603661" y="684429"/>
                  <a:pt x="10600418" y="1012051"/>
                </a:cubicBezTo>
                <a:lnTo>
                  <a:pt x="8987326" y="1003282"/>
                </a:lnTo>
                <a:lnTo>
                  <a:pt x="4715714" y="1007053"/>
                </a:lnTo>
                <a:lnTo>
                  <a:pt x="2857234" y="994258"/>
                </a:lnTo>
                <a:lnTo>
                  <a:pt x="60038" y="1004622"/>
                </a:lnTo>
                <a:cubicBezTo>
                  <a:pt x="65642" y="835885"/>
                  <a:pt x="-5289" y="685835"/>
                  <a:pt x="315" y="517098"/>
                </a:cubicBezTo>
                <a:lnTo>
                  <a:pt x="37884" y="6973"/>
                </a:lnTo>
                <a:close/>
              </a:path>
            </a:pathLst>
          </a:custGeom>
          <a:solidFill>
            <a:srgbClr val="F9FAF9"/>
          </a:solidFill>
          <a:ln w="285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74320" tIns="274320" rIns="274320" bIns="274320" rtlCol="0" anchor="ctr">
            <a:spAutoFit/>
          </a:bodyPr>
          <a:lstStyle/>
          <a:p>
            <a:pPr marL="342900" indent="-274320">
              <a:lnSpc>
                <a:spcPct val="90000"/>
              </a:lnSpc>
              <a:spcBef>
                <a:spcPts val="1000"/>
              </a:spcBef>
              <a:buClr>
                <a:srgbClr val="C5299B"/>
              </a:buClr>
              <a:buSzPct val="90000"/>
              <a:buFont typeface="Everygirl Regular" panose="02000503000000000000" pitchFamily="2" charset="0"/>
              <a:buChar char="}"/>
              <a:defRPr/>
            </a:pPr>
            <a:r>
              <a:rPr lang="en-US" sz="1400" kern="12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1</a:t>
            </a:r>
          </a:p>
          <a:p>
            <a:pPr marL="342900" indent="-274320">
              <a:lnSpc>
                <a:spcPct val="90000"/>
              </a:lnSpc>
              <a:spcBef>
                <a:spcPts val="1000"/>
              </a:spcBef>
              <a:buClr>
                <a:srgbClr val="C5299B"/>
              </a:buClr>
              <a:buSzPct val="90000"/>
              <a:buFont typeface="Everygirl Regular" panose="02000503000000000000" pitchFamily="2" charset="0"/>
              <a:buChar char="}"/>
              <a:defRPr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2</a:t>
            </a:r>
          </a:p>
          <a:p>
            <a:pPr marL="342900" indent="-274320">
              <a:lnSpc>
                <a:spcPct val="90000"/>
              </a:lnSpc>
              <a:spcBef>
                <a:spcPts val="1000"/>
              </a:spcBef>
              <a:buClr>
                <a:srgbClr val="C5299B"/>
              </a:buClr>
              <a:buSzPct val="90000"/>
              <a:buFont typeface="Everygirl Regular" panose="02000503000000000000" pitchFamily="2" charset="0"/>
              <a:buChar char="}"/>
              <a:defRPr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3</a:t>
            </a:r>
          </a:p>
        </p:txBody>
      </p:sp>
      <p:sp>
        <p:nvSpPr>
          <p:cNvPr id="28" name="Rectangle 1">
            <a:extLst>
              <a:ext uri="{FF2B5EF4-FFF2-40B4-BE49-F238E27FC236}">
                <a16:creationId xmlns:a16="http://schemas.microsoft.com/office/drawing/2014/main" id="{E4DCE3FF-C17E-B015-1073-434E6152B0DE}"/>
              </a:ext>
            </a:extLst>
          </p:cNvPr>
          <p:cNvSpPr/>
          <p:nvPr/>
        </p:nvSpPr>
        <p:spPr>
          <a:xfrm>
            <a:off x="6319807" y="3485465"/>
            <a:ext cx="5306299" cy="1392176"/>
          </a:xfrm>
          <a:custGeom>
            <a:avLst/>
            <a:gdLst>
              <a:gd name="connsiteX0" fmla="*/ 0 w 10600505"/>
              <a:gd name="connsiteY0" fmla="*/ 0 h 992595"/>
              <a:gd name="connsiteX1" fmla="*/ 10600505 w 10600505"/>
              <a:gd name="connsiteY1" fmla="*/ 0 h 992595"/>
              <a:gd name="connsiteX2" fmla="*/ 10600505 w 10600505"/>
              <a:gd name="connsiteY2" fmla="*/ 992595 h 992595"/>
              <a:gd name="connsiteX3" fmla="*/ 0 w 10600505"/>
              <a:gd name="connsiteY3" fmla="*/ 992595 h 992595"/>
              <a:gd name="connsiteX4" fmla="*/ 0 w 10600505"/>
              <a:gd name="connsiteY4" fmla="*/ 0 h 992595"/>
              <a:gd name="connsiteX0" fmla="*/ 58366 w 10600505"/>
              <a:gd name="connsiteY0" fmla="*/ 58366 h 992595"/>
              <a:gd name="connsiteX1" fmla="*/ 10600505 w 10600505"/>
              <a:gd name="connsiteY1" fmla="*/ 0 h 992595"/>
              <a:gd name="connsiteX2" fmla="*/ 10600505 w 10600505"/>
              <a:gd name="connsiteY2" fmla="*/ 992595 h 992595"/>
              <a:gd name="connsiteX3" fmla="*/ 0 w 10600505"/>
              <a:gd name="connsiteY3" fmla="*/ 992595 h 992595"/>
              <a:gd name="connsiteX4" fmla="*/ 58366 w 10600505"/>
              <a:gd name="connsiteY4" fmla="*/ 58366 h 992595"/>
              <a:gd name="connsiteX0" fmla="*/ 48638 w 10600505"/>
              <a:gd name="connsiteY0" fmla="*/ 19456 h 992595"/>
              <a:gd name="connsiteX1" fmla="*/ 10600505 w 10600505"/>
              <a:gd name="connsiteY1" fmla="*/ 0 h 992595"/>
              <a:gd name="connsiteX2" fmla="*/ 10600505 w 10600505"/>
              <a:gd name="connsiteY2" fmla="*/ 992595 h 992595"/>
              <a:gd name="connsiteX3" fmla="*/ 0 w 10600505"/>
              <a:gd name="connsiteY3" fmla="*/ 992595 h 992595"/>
              <a:gd name="connsiteX4" fmla="*/ 48638 w 10600505"/>
              <a:gd name="connsiteY4" fmla="*/ 19456 h 992595"/>
              <a:gd name="connsiteX0" fmla="*/ 48638 w 10600505"/>
              <a:gd name="connsiteY0" fmla="*/ 19456 h 992595"/>
              <a:gd name="connsiteX1" fmla="*/ 10600505 w 10600505"/>
              <a:gd name="connsiteY1" fmla="*/ 0 h 992595"/>
              <a:gd name="connsiteX2" fmla="*/ 10493500 w 10600505"/>
              <a:gd name="connsiteY2" fmla="*/ 982867 h 992595"/>
              <a:gd name="connsiteX3" fmla="*/ 0 w 10600505"/>
              <a:gd name="connsiteY3" fmla="*/ 992595 h 992595"/>
              <a:gd name="connsiteX4" fmla="*/ 48638 w 10600505"/>
              <a:gd name="connsiteY4" fmla="*/ 19456 h 992595"/>
              <a:gd name="connsiteX0" fmla="*/ 48638 w 10600505"/>
              <a:gd name="connsiteY0" fmla="*/ 19456 h 992595"/>
              <a:gd name="connsiteX1" fmla="*/ 10600505 w 10600505"/>
              <a:gd name="connsiteY1" fmla="*/ 0 h 992595"/>
              <a:gd name="connsiteX2" fmla="*/ 10522683 w 10600505"/>
              <a:gd name="connsiteY2" fmla="*/ 982867 h 992595"/>
              <a:gd name="connsiteX3" fmla="*/ 0 w 10600505"/>
              <a:gd name="connsiteY3" fmla="*/ 992595 h 992595"/>
              <a:gd name="connsiteX4" fmla="*/ 48638 w 10600505"/>
              <a:gd name="connsiteY4" fmla="*/ 19456 h 992595"/>
              <a:gd name="connsiteX0" fmla="*/ 48638 w 10532411"/>
              <a:gd name="connsiteY0" fmla="*/ 19456 h 992595"/>
              <a:gd name="connsiteX1" fmla="*/ 10532411 w 10532411"/>
              <a:gd name="connsiteY1" fmla="*/ 0 h 992595"/>
              <a:gd name="connsiteX2" fmla="*/ 10522683 w 10532411"/>
              <a:gd name="connsiteY2" fmla="*/ 982867 h 992595"/>
              <a:gd name="connsiteX3" fmla="*/ 0 w 10532411"/>
              <a:gd name="connsiteY3" fmla="*/ 992595 h 992595"/>
              <a:gd name="connsiteX4" fmla="*/ 48638 w 10532411"/>
              <a:gd name="connsiteY4" fmla="*/ 19456 h 992595"/>
              <a:gd name="connsiteX0" fmla="*/ 177904 w 10661677"/>
              <a:gd name="connsiteY0" fmla="*/ 19456 h 992595"/>
              <a:gd name="connsiteX1" fmla="*/ 10661677 w 10661677"/>
              <a:gd name="connsiteY1" fmla="*/ 0 h 992595"/>
              <a:gd name="connsiteX2" fmla="*/ 10651949 w 10661677"/>
              <a:gd name="connsiteY2" fmla="*/ 982867 h 992595"/>
              <a:gd name="connsiteX3" fmla="*/ 129266 w 10661677"/>
              <a:gd name="connsiteY3" fmla="*/ 992595 h 992595"/>
              <a:gd name="connsiteX4" fmla="*/ 163 w 10661677"/>
              <a:gd name="connsiteY4" fmla="*/ 457200 h 992595"/>
              <a:gd name="connsiteX5" fmla="*/ 177904 w 10661677"/>
              <a:gd name="connsiteY5" fmla="*/ 19456 h 992595"/>
              <a:gd name="connsiteX0" fmla="*/ 48638 w 10532411"/>
              <a:gd name="connsiteY0" fmla="*/ 19456 h 992595"/>
              <a:gd name="connsiteX1" fmla="*/ 10532411 w 10532411"/>
              <a:gd name="connsiteY1" fmla="*/ 0 h 992595"/>
              <a:gd name="connsiteX2" fmla="*/ 10522683 w 10532411"/>
              <a:gd name="connsiteY2" fmla="*/ 982867 h 992595"/>
              <a:gd name="connsiteX3" fmla="*/ 0 w 10532411"/>
              <a:gd name="connsiteY3" fmla="*/ 992595 h 992595"/>
              <a:gd name="connsiteX4" fmla="*/ 7084 w 10532411"/>
              <a:gd name="connsiteY4" fmla="*/ 505838 h 992595"/>
              <a:gd name="connsiteX5" fmla="*/ 48638 w 10532411"/>
              <a:gd name="connsiteY5" fmla="*/ 19456 h 992595"/>
              <a:gd name="connsiteX0" fmla="*/ 0 w 10554565"/>
              <a:gd name="connsiteY0" fmla="*/ 0 h 997649"/>
              <a:gd name="connsiteX1" fmla="*/ 10554565 w 10554565"/>
              <a:gd name="connsiteY1" fmla="*/ 5054 h 997649"/>
              <a:gd name="connsiteX2" fmla="*/ 10544837 w 10554565"/>
              <a:gd name="connsiteY2" fmla="*/ 987921 h 997649"/>
              <a:gd name="connsiteX3" fmla="*/ 22154 w 10554565"/>
              <a:gd name="connsiteY3" fmla="*/ 997649 h 997649"/>
              <a:gd name="connsiteX4" fmla="*/ 29238 w 10554565"/>
              <a:gd name="connsiteY4" fmla="*/ 510892 h 997649"/>
              <a:gd name="connsiteX5" fmla="*/ 0 w 10554565"/>
              <a:gd name="connsiteY5" fmla="*/ 0 h 997649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42231 h 1047309"/>
              <a:gd name="connsiteX1" fmla="*/ 10554565 w 10563011"/>
              <a:gd name="connsiteY1" fmla="*/ 47285 h 1047309"/>
              <a:gd name="connsiteX2" fmla="*/ 10562534 w 10563011"/>
              <a:gd name="connsiteY2" fmla="*/ 1047309 h 1047309"/>
              <a:gd name="connsiteX3" fmla="*/ 22154 w 10563011"/>
              <a:gd name="connsiteY3" fmla="*/ 1039880 h 1047309"/>
              <a:gd name="connsiteX4" fmla="*/ 29238 w 10563011"/>
              <a:gd name="connsiteY4" fmla="*/ 553123 h 1047309"/>
              <a:gd name="connsiteX5" fmla="*/ 0 w 10563011"/>
              <a:gd name="connsiteY5" fmla="*/ 42231 h 1047309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8206193 w 10563011"/>
              <a:gd name="connsiteY1" fmla="*/ 12927 h 1005078"/>
              <a:gd name="connsiteX2" fmla="*/ 10554565 w 10563011"/>
              <a:gd name="connsiteY2" fmla="*/ 5054 h 1005078"/>
              <a:gd name="connsiteX3" fmla="*/ 10562534 w 10563011"/>
              <a:gd name="connsiteY3" fmla="*/ 1005078 h 1005078"/>
              <a:gd name="connsiteX4" fmla="*/ 22154 w 10563011"/>
              <a:gd name="connsiteY4" fmla="*/ 997649 h 1005078"/>
              <a:gd name="connsiteX5" fmla="*/ 29238 w 10563011"/>
              <a:gd name="connsiteY5" fmla="*/ 510892 h 1005078"/>
              <a:gd name="connsiteX6" fmla="*/ 0 w 10563011"/>
              <a:gd name="connsiteY6" fmla="*/ 0 h 1005078"/>
              <a:gd name="connsiteX0" fmla="*/ 0 w 10563011"/>
              <a:gd name="connsiteY0" fmla="*/ 0 h 1005078"/>
              <a:gd name="connsiteX1" fmla="*/ 8206193 w 10563011"/>
              <a:gd name="connsiteY1" fmla="*/ 12927 h 1005078"/>
              <a:gd name="connsiteX2" fmla="*/ 10554565 w 10563011"/>
              <a:gd name="connsiteY2" fmla="*/ 5054 h 1005078"/>
              <a:gd name="connsiteX3" fmla="*/ 10562534 w 10563011"/>
              <a:gd name="connsiteY3" fmla="*/ 1005078 h 1005078"/>
              <a:gd name="connsiteX4" fmla="*/ 2819350 w 10563011"/>
              <a:gd name="connsiteY4" fmla="*/ 987285 h 1005078"/>
              <a:gd name="connsiteX5" fmla="*/ 22154 w 10563011"/>
              <a:gd name="connsiteY5" fmla="*/ 997649 h 1005078"/>
              <a:gd name="connsiteX6" fmla="*/ 29238 w 10563011"/>
              <a:gd name="connsiteY6" fmla="*/ 510892 h 1005078"/>
              <a:gd name="connsiteX7" fmla="*/ 0 w 10563011"/>
              <a:gd name="connsiteY7" fmla="*/ 0 h 1005078"/>
              <a:gd name="connsiteX0" fmla="*/ 0 w 10563011"/>
              <a:gd name="connsiteY0" fmla="*/ 0 h 1005078"/>
              <a:gd name="connsiteX1" fmla="*/ 8206193 w 10563011"/>
              <a:gd name="connsiteY1" fmla="*/ 12927 h 1005078"/>
              <a:gd name="connsiteX2" fmla="*/ 10554565 w 10563011"/>
              <a:gd name="connsiteY2" fmla="*/ 5054 h 1005078"/>
              <a:gd name="connsiteX3" fmla="*/ 10562534 w 10563011"/>
              <a:gd name="connsiteY3" fmla="*/ 1005078 h 1005078"/>
              <a:gd name="connsiteX4" fmla="*/ 8949442 w 10563011"/>
              <a:gd name="connsiteY4" fmla="*/ 996309 h 1005078"/>
              <a:gd name="connsiteX5" fmla="*/ 2819350 w 10563011"/>
              <a:gd name="connsiteY5" fmla="*/ 987285 h 1005078"/>
              <a:gd name="connsiteX6" fmla="*/ 22154 w 10563011"/>
              <a:gd name="connsiteY6" fmla="*/ 997649 h 1005078"/>
              <a:gd name="connsiteX7" fmla="*/ 29238 w 10563011"/>
              <a:gd name="connsiteY7" fmla="*/ 510892 h 1005078"/>
              <a:gd name="connsiteX8" fmla="*/ 0 w 10563011"/>
              <a:gd name="connsiteY8" fmla="*/ 0 h 1005078"/>
              <a:gd name="connsiteX0" fmla="*/ 37884 w 10600895"/>
              <a:gd name="connsiteY0" fmla="*/ 0 h 1005078"/>
              <a:gd name="connsiteX1" fmla="*/ 8244077 w 10600895"/>
              <a:gd name="connsiteY1" fmla="*/ 12927 h 1005078"/>
              <a:gd name="connsiteX2" fmla="*/ 10592449 w 10600895"/>
              <a:gd name="connsiteY2" fmla="*/ 5054 h 1005078"/>
              <a:gd name="connsiteX3" fmla="*/ 10600418 w 10600895"/>
              <a:gd name="connsiteY3" fmla="*/ 1005078 h 1005078"/>
              <a:gd name="connsiteX4" fmla="*/ 8987326 w 10600895"/>
              <a:gd name="connsiteY4" fmla="*/ 996309 h 1005078"/>
              <a:gd name="connsiteX5" fmla="*/ 2857234 w 10600895"/>
              <a:gd name="connsiteY5" fmla="*/ 987285 h 1005078"/>
              <a:gd name="connsiteX6" fmla="*/ 60038 w 10600895"/>
              <a:gd name="connsiteY6" fmla="*/ 997649 h 1005078"/>
              <a:gd name="connsiteX7" fmla="*/ 315 w 10600895"/>
              <a:gd name="connsiteY7" fmla="*/ 510125 h 1005078"/>
              <a:gd name="connsiteX8" fmla="*/ 37884 w 10600895"/>
              <a:gd name="connsiteY8" fmla="*/ 0 h 1005078"/>
              <a:gd name="connsiteX0" fmla="*/ 37884 w 10600895"/>
              <a:gd name="connsiteY0" fmla="*/ 0 h 1014254"/>
              <a:gd name="connsiteX1" fmla="*/ 8244077 w 10600895"/>
              <a:gd name="connsiteY1" fmla="*/ 12927 h 1014254"/>
              <a:gd name="connsiteX2" fmla="*/ 10592449 w 10600895"/>
              <a:gd name="connsiteY2" fmla="*/ 5054 h 1014254"/>
              <a:gd name="connsiteX3" fmla="*/ 10600418 w 10600895"/>
              <a:gd name="connsiteY3" fmla="*/ 1005078 h 1014254"/>
              <a:gd name="connsiteX4" fmla="*/ 8987326 w 10600895"/>
              <a:gd name="connsiteY4" fmla="*/ 996309 h 1014254"/>
              <a:gd name="connsiteX5" fmla="*/ 4681412 w 10600895"/>
              <a:gd name="connsiteY5" fmla="*/ 1014254 h 1014254"/>
              <a:gd name="connsiteX6" fmla="*/ 2857234 w 10600895"/>
              <a:gd name="connsiteY6" fmla="*/ 987285 h 1014254"/>
              <a:gd name="connsiteX7" fmla="*/ 60038 w 10600895"/>
              <a:gd name="connsiteY7" fmla="*/ 997649 h 1014254"/>
              <a:gd name="connsiteX8" fmla="*/ 315 w 10600895"/>
              <a:gd name="connsiteY8" fmla="*/ 510125 h 1014254"/>
              <a:gd name="connsiteX9" fmla="*/ 37884 w 10600895"/>
              <a:gd name="connsiteY9" fmla="*/ 0 h 1014254"/>
              <a:gd name="connsiteX0" fmla="*/ 37884 w 10600895"/>
              <a:gd name="connsiteY0" fmla="*/ 0 h 1005078"/>
              <a:gd name="connsiteX1" fmla="*/ 8244077 w 10600895"/>
              <a:gd name="connsiteY1" fmla="*/ 12927 h 1005078"/>
              <a:gd name="connsiteX2" fmla="*/ 10592449 w 10600895"/>
              <a:gd name="connsiteY2" fmla="*/ 5054 h 1005078"/>
              <a:gd name="connsiteX3" fmla="*/ 10600418 w 10600895"/>
              <a:gd name="connsiteY3" fmla="*/ 1005078 h 1005078"/>
              <a:gd name="connsiteX4" fmla="*/ 8987326 w 10600895"/>
              <a:gd name="connsiteY4" fmla="*/ 996309 h 1005078"/>
              <a:gd name="connsiteX5" fmla="*/ 4715714 w 10600895"/>
              <a:gd name="connsiteY5" fmla="*/ 1000080 h 1005078"/>
              <a:gd name="connsiteX6" fmla="*/ 2857234 w 10600895"/>
              <a:gd name="connsiteY6" fmla="*/ 987285 h 1005078"/>
              <a:gd name="connsiteX7" fmla="*/ 60038 w 10600895"/>
              <a:gd name="connsiteY7" fmla="*/ 997649 h 1005078"/>
              <a:gd name="connsiteX8" fmla="*/ 315 w 10600895"/>
              <a:gd name="connsiteY8" fmla="*/ 510125 h 1005078"/>
              <a:gd name="connsiteX9" fmla="*/ 37884 w 10600895"/>
              <a:gd name="connsiteY9" fmla="*/ 0 h 1005078"/>
              <a:gd name="connsiteX0" fmla="*/ 37884 w 10600895"/>
              <a:gd name="connsiteY0" fmla="*/ 0 h 1005078"/>
              <a:gd name="connsiteX1" fmla="*/ 1774091 w 10600895"/>
              <a:gd name="connsiteY1" fmla="*/ 7482 h 1005078"/>
              <a:gd name="connsiteX2" fmla="*/ 8244077 w 10600895"/>
              <a:gd name="connsiteY2" fmla="*/ 12927 h 1005078"/>
              <a:gd name="connsiteX3" fmla="*/ 10592449 w 10600895"/>
              <a:gd name="connsiteY3" fmla="*/ 5054 h 1005078"/>
              <a:gd name="connsiteX4" fmla="*/ 10600418 w 10600895"/>
              <a:gd name="connsiteY4" fmla="*/ 1005078 h 1005078"/>
              <a:gd name="connsiteX5" fmla="*/ 8987326 w 10600895"/>
              <a:gd name="connsiteY5" fmla="*/ 996309 h 1005078"/>
              <a:gd name="connsiteX6" fmla="*/ 4715714 w 10600895"/>
              <a:gd name="connsiteY6" fmla="*/ 1000080 h 1005078"/>
              <a:gd name="connsiteX7" fmla="*/ 2857234 w 10600895"/>
              <a:gd name="connsiteY7" fmla="*/ 987285 h 1005078"/>
              <a:gd name="connsiteX8" fmla="*/ 60038 w 10600895"/>
              <a:gd name="connsiteY8" fmla="*/ 997649 h 1005078"/>
              <a:gd name="connsiteX9" fmla="*/ 315 w 10600895"/>
              <a:gd name="connsiteY9" fmla="*/ 510125 h 1005078"/>
              <a:gd name="connsiteX10" fmla="*/ 37884 w 10600895"/>
              <a:gd name="connsiteY10" fmla="*/ 0 h 1005078"/>
              <a:gd name="connsiteX0" fmla="*/ 37884 w 10600895"/>
              <a:gd name="connsiteY0" fmla="*/ 6973 h 1012051"/>
              <a:gd name="connsiteX1" fmla="*/ 1790164 w 10600895"/>
              <a:gd name="connsiteY1" fmla="*/ 0 h 1012051"/>
              <a:gd name="connsiteX2" fmla="*/ 8244077 w 10600895"/>
              <a:gd name="connsiteY2" fmla="*/ 19900 h 1012051"/>
              <a:gd name="connsiteX3" fmla="*/ 10592449 w 10600895"/>
              <a:gd name="connsiteY3" fmla="*/ 12027 h 1012051"/>
              <a:gd name="connsiteX4" fmla="*/ 10600418 w 10600895"/>
              <a:gd name="connsiteY4" fmla="*/ 1012051 h 1012051"/>
              <a:gd name="connsiteX5" fmla="*/ 8987326 w 10600895"/>
              <a:gd name="connsiteY5" fmla="*/ 1003282 h 1012051"/>
              <a:gd name="connsiteX6" fmla="*/ 4715714 w 10600895"/>
              <a:gd name="connsiteY6" fmla="*/ 1007053 h 1012051"/>
              <a:gd name="connsiteX7" fmla="*/ 2857234 w 10600895"/>
              <a:gd name="connsiteY7" fmla="*/ 994258 h 1012051"/>
              <a:gd name="connsiteX8" fmla="*/ 60038 w 10600895"/>
              <a:gd name="connsiteY8" fmla="*/ 1004622 h 1012051"/>
              <a:gd name="connsiteX9" fmla="*/ 315 w 10600895"/>
              <a:gd name="connsiteY9" fmla="*/ 517098 h 1012051"/>
              <a:gd name="connsiteX10" fmla="*/ 37884 w 10600895"/>
              <a:gd name="connsiteY10" fmla="*/ 6973 h 1012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00895" h="1012051">
                <a:moveTo>
                  <a:pt x="37884" y="6973"/>
                </a:moveTo>
                <a:lnTo>
                  <a:pt x="1790164" y="0"/>
                </a:lnTo>
                <a:lnTo>
                  <a:pt x="8244077" y="19900"/>
                </a:lnTo>
                <a:lnTo>
                  <a:pt x="10592449" y="12027"/>
                </a:lnTo>
                <a:cubicBezTo>
                  <a:pt x="10589206" y="339649"/>
                  <a:pt x="10603661" y="684429"/>
                  <a:pt x="10600418" y="1012051"/>
                </a:cubicBezTo>
                <a:lnTo>
                  <a:pt x="8987326" y="1003282"/>
                </a:lnTo>
                <a:lnTo>
                  <a:pt x="4715714" y="1007053"/>
                </a:lnTo>
                <a:lnTo>
                  <a:pt x="2857234" y="994258"/>
                </a:lnTo>
                <a:lnTo>
                  <a:pt x="60038" y="1004622"/>
                </a:lnTo>
                <a:cubicBezTo>
                  <a:pt x="65642" y="835885"/>
                  <a:pt x="-5289" y="685835"/>
                  <a:pt x="315" y="517098"/>
                </a:cubicBezTo>
                <a:lnTo>
                  <a:pt x="37884" y="6973"/>
                </a:lnTo>
                <a:close/>
              </a:path>
            </a:pathLst>
          </a:custGeom>
          <a:solidFill>
            <a:srgbClr val="F9FAF9"/>
          </a:solidFill>
          <a:ln w="285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74320" tIns="274320" rIns="274320" bIns="274320" rtlCol="0" anchor="ctr">
            <a:spAutoFit/>
          </a:bodyPr>
          <a:lstStyle/>
          <a:p>
            <a:pPr marL="342900" indent="-274320">
              <a:lnSpc>
                <a:spcPct val="90000"/>
              </a:lnSpc>
              <a:spcBef>
                <a:spcPts val="1000"/>
              </a:spcBef>
              <a:buClr>
                <a:srgbClr val="C5299B"/>
              </a:buClr>
              <a:buSzPct val="90000"/>
              <a:buFont typeface="Everygirl Regular" panose="02000503000000000000" pitchFamily="2" charset="0"/>
              <a:buChar char="}"/>
              <a:defRPr/>
            </a:pPr>
            <a:r>
              <a:rPr lang="en-US" sz="1400" kern="12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1</a:t>
            </a:r>
          </a:p>
          <a:p>
            <a:pPr marL="342900" indent="-274320">
              <a:lnSpc>
                <a:spcPct val="90000"/>
              </a:lnSpc>
              <a:spcBef>
                <a:spcPts val="1000"/>
              </a:spcBef>
              <a:buClr>
                <a:srgbClr val="C5299B"/>
              </a:buClr>
              <a:buSzPct val="90000"/>
              <a:buFont typeface="Everygirl Regular" panose="02000503000000000000" pitchFamily="2" charset="0"/>
              <a:buChar char="}"/>
              <a:defRPr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2</a:t>
            </a:r>
          </a:p>
          <a:p>
            <a:pPr marL="342900" indent="-274320">
              <a:lnSpc>
                <a:spcPct val="90000"/>
              </a:lnSpc>
              <a:spcBef>
                <a:spcPts val="1000"/>
              </a:spcBef>
              <a:buClr>
                <a:srgbClr val="C5299B"/>
              </a:buClr>
              <a:buSzPct val="90000"/>
              <a:buFont typeface="Everygirl Regular" panose="02000503000000000000" pitchFamily="2" charset="0"/>
              <a:buChar char="}"/>
              <a:defRPr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3</a:t>
            </a:r>
          </a:p>
        </p:txBody>
      </p:sp>
      <p:sp>
        <p:nvSpPr>
          <p:cNvPr id="30" name="Rectangle 1">
            <a:extLst>
              <a:ext uri="{FF2B5EF4-FFF2-40B4-BE49-F238E27FC236}">
                <a16:creationId xmlns:a16="http://schemas.microsoft.com/office/drawing/2014/main" id="{C4998AB9-E38A-13CB-5A38-3392B32AF0B9}"/>
              </a:ext>
            </a:extLst>
          </p:cNvPr>
          <p:cNvSpPr/>
          <p:nvPr/>
        </p:nvSpPr>
        <p:spPr>
          <a:xfrm>
            <a:off x="556092" y="5337755"/>
            <a:ext cx="5306299" cy="1392176"/>
          </a:xfrm>
          <a:custGeom>
            <a:avLst/>
            <a:gdLst>
              <a:gd name="connsiteX0" fmla="*/ 0 w 10600505"/>
              <a:gd name="connsiteY0" fmla="*/ 0 h 992595"/>
              <a:gd name="connsiteX1" fmla="*/ 10600505 w 10600505"/>
              <a:gd name="connsiteY1" fmla="*/ 0 h 992595"/>
              <a:gd name="connsiteX2" fmla="*/ 10600505 w 10600505"/>
              <a:gd name="connsiteY2" fmla="*/ 992595 h 992595"/>
              <a:gd name="connsiteX3" fmla="*/ 0 w 10600505"/>
              <a:gd name="connsiteY3" fmla="*/ 992595 h 992595"/>
              <a:gd name="connsiteX4" fmla="*/ 0 w 10600505"/>
              <a:gd name="connsiteY4" fmla="*/ 0 h 992595"/>
              <a:gd name="connsiteX0" fmla="*/ 58366 w 10600505"/>
              <a:gd name="connsiteY0" fmla="*/ 58366 h 992595"/>
              <a:gd name="connsiteX1" fmla="*/ 10600505 w 10600505"/>
              <a:gd name="connsiteY1" fmla="*/ 0 h 992595"/>
              <a:gd name="connsiteX2" fmla="*/ 10600505 w 10600505"/>
              <a:gd name="connsiteY2" fmla="*/ 992595 h 992595"/>
              <a:gd name="connsiteX3" fmla="*/ 0 w 10600505"/>
              <a:gd name="connsiteY3" fmla="*/ 992595 h 992595"/>
              <a:gd name="connsiteX4" fmla="*/ 58366 w 10600505"/>
              <a:gd name="connsiteY4" fmla="*/ 58366 h 992595"/>
              <a:gd name="connsiteX0" fmla="*/ 48638 w 10600505"/>
              <a:gd name="connsiteY0" fmla="*/ 19456 h 992595"/>
              <a:gd name="connsiteX1" fmla="*/ 10600505 w 10600505"/>
              <a:gd name="connsiteY1" fmla="*/ 0 h 992595"/>
              <a:gd name="connsiteX2" fmla="*/ 10600505 w 10600505"/>
              <a:gd name="connsiteY2" fmla="*/ 992595 h 992595"/>
              <a:gd name="connsiteX3" fmla="*/ 0 w 10600505"/>
              <a:gd name="connsiteY3" fmla="*/ 992595 h 992595"/>
              <a:gd name="connsiteX4" fmla="*/ 48638 w 10600505"/>
              <a:gd name="connsiteY4" fmla="*/ 19456 h 992595"/>
              <a:gd name="connsiteX0" fmla="*/ 48638 w 10600505"/>
              <a:gd name="connsiteY0" fmla="*/ 19456 h 992595"/>
              <a:gd name="connsiteX1" fmla="*/ 10600505 w 10600505"/>
              <a:gd name="connsiteY1" fmla="*/ 0 h 992595"/>
              <a:gd name="connsiteX2" fmla="*/ 10493500 w 10600505"/>
              <a:gd name="connsiteY2" fmla="*/ 982867 h 992595"/>
              <a:gd name="connsiteX3" fmla="*/ 0 w 10600505"/>
              <a:gd name="connsiteY3" fmla="*/ 992595 h 992595"/>
              <a:gd name="connsiteX4" fmla="*/ 48638 w 10600505"/>
              <a:gd name="connsiteY4" fmla="*/ 19456 h 992595"/>
              <a:gd name="connsiteX0" fmla="*/ 48638 w 10600505"/>
              <a:gd name="connsiteY0" fmla="*/ 19456 h 992595"/>
              <a:gd name="connsiteX1" fmla="*/ 10600505 w 10600505"/>
              <a:gd name="connsiteY1" fmla="*/ 0 h 992595"/>
              <a:gd name="connsiteX2" fmla="*/ 10522683 w 10600505"/>
              <a:gd name="connsiteY2" fmla="*/ 982867 h 992595"/>
              <a:gd name="connsiteX3" fmla="*/ 0 w 10600505"/>
              <a:gd name="connsiteY3" fmla="*/ 992595 h 992595"/>
              <a:gd name="connsiteX4" fmla="*/ 48638 w 10600505"/>
              <a:gd name="connsiteY4" fmla="*/ 19456 h 992595"/>
              <a:gd name="connsiteX0" fmla="*/ 48638 w 10532411"/>
              <a:gd name="connsiteY0" fmla="*/ 19456 h 992595"/>
              <a:gd name="connsiteX1" fmla="*/ 10532411 w 10532411"/>
              <a:gd name="connsiteY1" fmla="*/ 0 h 992595"/>
              <a:gd name="connsiteX2" fmla="*/ 10522683 w 10532411"/>
              <a:gd name="connsiteY2" fmla="*/ 982867 h 992595"/>
              <a:gd name="connsiteX3" fmla="*/ 0 w 10532411"/>
              <a:gd name="connsiteY3" fmla="*/ 992595 h 992595"/>
              <a:gd name="connsiteX4" fmla="*/ 48638 w 10532411"/>
              <a:gd name="connsiteY4" fmla="*/ 19456 h 992595"/>
              <a:gd name="connsiteX0" fmla="*/ 177904 w 10661677"/>
              <a:gd name="connsiteY0" fmla="*/ 19456 h 992595"/>
              <a:gd name="connsiteX1" fmla="*/ 10661677 w 10661677"/>
              <a:gd name="connsiteY1" fmla="*/ 0 h 992595"/>
              <a:gd name="connsiteX2" fmla="*/ 10651949 w 10661677"/>
              <a:gd name="connsiteY2" fmla="*/ 982867 h 992595"/>
              <a:gd name="connsiteX3" fmla="*/ 129266 w 10661677"/>
              <a:gd name="connsiteY3" fmla="*/ 992595 h 992595"/>
              <a:gd name="connsiteX4" fmla="*/ 163 w 10661677"/>
              <a:gd name="connsiteY4" fmla="*/ 457200 h 992595"/>
              <a:gd name="connsiteX5" fmla="*/ 177904 w 10661677"/>
              <a:gd name="connsiteY5" fmla="*/ 19456 h 992595"/>
              <a:gd name="connsiteX0" fmla="*/ 48638 w 10532411"/>
              <a:gd name="connsiteY0" fmla="*/ 19456 h 992595"/>
              <a:gd name="connsiteX1" fmla="*/ 10532411 w 10532411"/>
              <a:gd name="connsiteY1" fmla="*/ 0 h 992595"/>
              <a:gd name="connsiteX2" fmla="*/ 10522683 w 10532411"/>
              <a:gd name="connsiteY2" fmla="*/ 982867 h 992595"/>
              <a:gd name="connsiteX3" fmla="*/ 0 w 10532411"/>
              <a:gd name="connsiteY3" fmla="*/ 992595 h 992595"/>
              <a:gd name="connsiteX4" fmla="*/ 7084 w 10532411"/>
              <a:gd name="connsiteY4" fmla="*/ 505838 h 992595"/>
              <a:gd name="connsiteX5" fmla="*/ 48638 w 10532411"/>
              <a:gd name="connsiteY5" fmla="*/ 19456 h 992595"/>
              <a:gd name="connsiteX0" fmla="*/ 0 w 10554565"/>
              <a:gd name="connsiteY0" fmla="*/ 0 h 997649"/>
              <a:gd name="connsiteX1" fmla="*/ 10554565 w 10554565"/>
              <a:gd name="connsiteY1" fmla="*/ 5054 h 997649"/>
              <a:gd name="connsiteX2" fmla="*/ 10544837 w 10554565"/>
              <a:gd name="connsiteY2" fmla="*/ 987921 h 997649"/>
              <a:gd name="connsiteX3" fmla="*/ 22154 w 10554565"/>
              <a:gd name="connsiteY3" fmla="*/ 997649 h 997649"/>
              <a:gd name="connsiteX4" fmla="*/ 29238 w 10554565"/>
              <a:gd name="connsiteY4" fmla="*/ 510892 h 997649"/>
              <a:gd name="connsiteX5" fmla="*/ 0 w 10554565"/>
              <a:gd name="connsiteY5" fmla="*/ 0 h 997649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42231 h 1047309"/>
              <a:gd name="connsiteX1" fmla="*/ 10554565 w 10563011"/>
              <a:gd name="connsiteY1" fmla="*/ 47285 h 1047309"/>
              <a:gd name="connsiteX2" fmla="*/ 10562534 w 10563011"/>
              <a:gd name="connsiteY2" fmla="*/ 1047309 h 1047309"/>
              <a:gd name="connsiteX3" fmla="*/ 22154 w 10563011"/>
              <a:gd name="connsiteY3" fmla="*/ 1039880 h 1047309"/>
              <a:gd name="connsiteX4" fmla="*/ 29238 w 10563011"/>
              <a:gd name="connsiteY4" fmla="*/ 553123 h 1047309"/>
              <a:gd name="connsiteX5" fmla="*/ 0 w 10563011"/>
              <a:gd name="connsiteY5" fmla="*/ 42231 h 1047309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8206193 w 10563011"/>
              <a:gd name="connsiteY1" fmla="*/ 12927 h 1005078"/>
              <a:gd name="connsiteX2" fmla="*/ 10554565 w 10563011"/>
              <a:gd name="connsiteY2" fmla="*/ 5054 h 1005078"/>
              <a:gd name="connsiteX3" fmla="*/ 10562534 w 10563011"/>
              <a:gd name="connsiteY3" fmla="*/ 1005078 h 1005078"/>
              <a:gd name="connsiteX4" fmla="*/ 22154 w 10563011"/>
              <a:gd name="connsiteY4" fmla="*/ 997649 h 1005078"/>
              <a:gd name="connsiteX5" fmla="*/ 29238 w 10563011"/>
              <a:gd name="connsiteY5" fmla="*/ 510892 h 1005078"/>
              <a:gd name="connsiteX6" fmla="*/ 0 w 10563011"/>
              <a:gd name="connsiteY6" fmla="*/ 0 h 1005078"/>
              <a:gd name="connsiteX0" fmla="*/ 0 w 10563011"/>
              <a:gd name="connsiteY0" fmla="*/ 0 h 1005078"/>
              <a:gd name="connsiteX1" fmla="*/ 8206193 w 10563011"/>
              <a:gd name="connsiteY1" fmla="*/ 12927 h 1005078"/>
              <a:gd name="connsiteX2" fmla="*/ 10554565 w 10563011"/>
              <a:gd name="connsiteY2" fmla="*/ 5054 h 1005078"/>
              <a:gd name="connsiteX3" fmla="*/ 10562534 w 10563011"/>
              <a:gd name="connsiteY3" fmla="*/ 1005078 h 1005078"/>
              <a:gd name="connsiteX4" fmla="*/ 2819350 w 10563011"/>
              <a:gd name="connsiteY4" fmla="*/ 987285 h 1005078"/>
              <a:gd name="connsiteX5" fmla="*/ 22154 w 10563011"/>
              <a:gd name="connsiteY5" fmla="*/ 997649 h 1005078"/>
              <a:gd name="connsiteX6" fmla="*/ 29238 w 10563011"/>
              <a:gd name="connsiteY6" fmla="*/ 510892 h 1005078"/>
              <a:gd name="connsiteX7" fmla="*/ 0 w 10563011"/>
              <a:gd name="connsiteY7" fmla="*/ 0 h 1005078"/>
              <a:gd name="connsiteX0" fmla="*/ 0 w 10563011"/>
              <a:gd name="connsiteY0" fmla="*/ 0 h 1005078"/>
              <a:gd name="connsiteX1" fmla="*/ 8206193 w 10563011"/>
              <a:gd name="connsiteY1" fmla="*/ 12927 h 1005078"/>
              <a:gd name="connsiteX2" fmla="*/ 10554565 w 10563011"/>
              <a:gd name="connsiteY2" fmla="*/ 5054 h 1005078"/>
              <a:gd name="connsiteX3" fmla="*/ 10562534 w 10563011"/>
              <a:gd name="connsiteY3" fmla="*/ 1005078 h 1005078"/>
              <a:gd name="connsiteX4" fmla="*/ 8949442 w 10563011"/>
              <a:gd name="connsiteY4" fmla="*/ 996309 h 1005078"/>
              <a:gd name="connsiteX5" fmla="*/ 2819350 w 10563011"/>
              <a:gd name="connsiteY5" fmla="*/ 987285 h 1005078"/>
              <a:gd name="connsiteX6" fmla="*/ 22154 w 10563011"/>
              <a:gd name="connsiteY6" fmla="*/ 997649 h 1005078"/>
              <a:gd name="connsiteX7" fmla="*/ 29238 w 10563011"/>
              <a:gd name="connsiteY7" fmla="*/ 510892 h 1005078"/>
              <a:gd name="connsiteX8" fmla="*/ 0 w 10563011"/>
              <a:gd name="connsiteY8" fmla="*/ 0 h 1005078"/>
              <a:gd name="connsiteX0" fmla="*/ 37884 w 10600895"/>
              <a:gd name="connsiteY0" fmla="*/ 0 h 1005078"/>
              <a:gd name="connsiteX1" fmla="*/ 8244077 w 10600895"/>
              <a:gd name="connsiteY1" fmla="*/ 12927 h 1005078"/>
              <a:gd name="connsiteX2" fmla="*/ 10592449 w 10600895"/>
              <a:gd name="connsiteY2" fmla="*/ 5054 h 1005078"/>
              <a:gd name="connsiteX3" fmla="*/ 10600418 w 10600895"/>
              <a:gd name="connsiteY3" fmla="*/ 1005078 h 1005078"/>
              <a:gd name="connsiteX4" fmla="*/ 8987326 w 10600895"/>
              <a:gd name="connsiteY4" fmla="*/ 996309 h 1005078"/>
              <a:gd name="connsiteX5" fmla="*/ 2857234 w 10600895"/>
              <a:gd name="connsiteY5" fmla="*/ 987285 h 1005078"/>
              <a:gd name="connsiteX6" fmla="*/ 60038 w 10600895"/>
              <a:gd name="connsiteY6" fmla="*/ 997649 h 1005078"/>
              <a:gd name="connsiteX7" fmla="*/ 315 w 10600895"/>
              <a:gd name="connsiteY7" fmla="*/ 510125 h 1005078"/>
              <a:gd name="connsiteX8" fmla="*/ 37884 w 10600895"/>
              <a:gd name="connsiteY8" fmla="*/ 0 h 1005078"/>
              <a:gd name="connsiteX0" fmla="*/ 37884 w 10600895"/>
              <a:gd name="connsiteY0" fmla="*/ 0 h 1014254"/>
              <a:gd name="connsiteX1" fmla="*/ 8244077 w 10600895"/>
              <a:gd name="connsiteY1" fmla="*/ 12927 h 1014254"/>
              <a:gd name="connsiteX2" fmla="*/ 10592449 w 10600895"/>
              <a:gd name="connsiteY2" fmla="*/ 5054 h 1014254"/>
              <a:gd name="connsiteX3" fmla="*/ 10600418 w 10600895"/>
              <a:gd name="connsiteY3" fmla="*/ 1005078 h 1014254"/>
              <a:gd name="connsiteX4" fmla="*/ 8987326 w 10600895"/>
              <a:gd name="connsiteY4" fmla="*/ 996309 h 1014254"/>
              <a:gd name="connsiteX5" fmla="*/ 4681412 w 10600895"/>
              <a:gd name="connsiteY5" fmla="*/ 1014254 h 1014254"/>
              <a:gd name="connsiteX6" fmla="*/ 2857234 w 10600895"/>
              <a:gd name="connsiteY6" fmla="*/ 987285 h 1014254"/>
              <a:gd name="connsiteX7" fmla="*/ 60038 w 10600895"/>
              <a:gd name="connsiteY7" fmla="*/ 997649 h 1014254"/>
              <a:gd name="connsiteX8" fmla="*/ 315 w 10600895"/>
              <a:gd name="connsiteY8" fmla="*/ 510125 h 1014254"/>
              <a:gd name="connsiteX9" fmla="*/ 37884 w 10600895"/>
              <a:gd name="connsiteY9" fmla="*/ 0 h 1014254"/>
              <a:gd name="connsiteX0" fmla="*/ 37884 w 10600895"/>
              <a:gd name="connsiteY0" fmla="*/ 0 h 1005078"/>
              <a:gd name="connsiteX1" fmla="*/ 8244077 w 10600895"/>
              <a:gd name="connsiteY1" fmla="*/ 12927 h 1005078"/>
              <a:gd name="connsiteX2" fmla="*/ 10592449 w 10600895"/>
              <a:gd name="connsiteY2" fmla="*/ 5054 h 1005078"/>
              <a:gd name="connsiteX3" fmla="*/ 10600418 w 10600895"/>
              <a:gd name="connsiteY3" fmla="*/ 1005078 h 1005078"/>
              <a:gd name="connsiteX4" fmla="*/ 8987326 w 10600895"/>
              <a:gd name="connsiteY4" fmla="*/ 996309 h 1005078"/>
              <a:gd name="connsiteX5" fmla="*/ 4715714 w 10600895"/>
              <a:gd name="connsiteY5" fmla="*/ 1000080 h 1005078"/>
              <a:gd name="connsiteX6" fmla="*/ 2857234 w 10600895"/>
              <a:gd name="connsiteY6" fmla="*/ 987285 h 1005078"/>
              <a:gd name="connsiteX7" fmla="*/ 60038 w 10600895"/>
              <a:gd name="connsiteY7" fmla="*/ 997649 h 1005078"/>
              <a:gd name="connsiteX8" fmla="*/ 315 w 10600895"/>
              <a:gd name="connsiteY8" fmla="*/ 510125 h 1005078"/>
              <a:gd name="connsiteX9" fmla="*/ 37884 w 10600895"/>
              <a:gd name="connsiteY9" fmla="*/ 0 h 1005078"/>
              <a:gd name="connsiteX0" fmla="*/ 37884 w 10600895"/>
              <a:gd name="connsiteY0" fmla="*/ 0 h 1005078"/>
              <a:gd name="connsiteX1" fmla="*/ 1774091 w 10600895"/>
              <a:gd name="connsiteY1" fmla="*/ 7482 h 1005078"/>
              <a:gd name="connsiteX2" fmla="*/ 8244077 w 10600895"/>
              <a:gd name="connsiteY2" fmla="*/ 12927 h 1005078"/>
              <a:gd name="connsiteX3" fmla="*/ 10592449 w 10600895"/>
              <a:gd name="connsiteY3" fmla="*/ 5054 h 1005078"/>
              <a:gd name="connsiteX4" fmla="*/ 10600418 w 10600895"/>
              <a:gd name="connsiteY4" fmla="*/ 1005078 h 1005078"/>
              <a:gd name="connsiteX5" fmla="*/ 8987326 w 10600895"/>
              <a:gd name="connsiteY5" fmla="*/ 996309 h 1005078"/>
              <a:gd name="connsiteX6" fmla="*/ 4715714 w 10600895"/>
              <a:gd name="connsiteY6" fmla="*/ 1000080 h 1005078"/>
              <a:gd name="connsiteX7" fmla="*/ 2857234 w 10600895"/>
              <a:gd name="connsiteY7" fmla="*/ 987285 h 1005078"/>
              <a:gd name="connsiteX8" fmla="*/ 60038 w 10600895"/>
              <a:gd name="connsiteY8" fmla="*/ 997649 h 1005078"/>
              <a:gd name="connsiteX9" fmla="*/ 315 w 10600895"/>
              <a:gd name="connsiteY9" fmla="*/ 510125 h 1005078"/>
              <a:gd name="connsiteX10" fmla="*/ 37884 w 10600895"/>
              <a:gd name="connsiteY10" fmla="*/ 0 h 1005078"/>
              <a:gd name="connsiteX0" fmla="*/ 37884 w 10600895"/>
              <a:gd name="connsiteY0" fmla="*/ 6973 h 1012051"/>
              <a:gd name="connsiteX1" fmla="*/ 1790164 w 10600895"/>
              <a:gd name="connsiteY1" fmla="*/ 0 h 1012051"/>
              <a:gd name="connsiteX2" fmla="*/ 8244077 w 10600895"/>
              <a:gd name="connsiteY2" fmla="*/ 19900 h 1012051"/>
              <a:gd name="connsiteX3" fmla="*/ 10592449 w 10600895"/>
              <a:gd name="connsiteY3" fmla="*/ 12027 h 1012051"/>
              <a:gd name="connsiteX4" fmla="*/ 10600418 w 10600895"/>
              <a:gd name="connsiteY4" fmla="*/ 1012051 h 1012051"/>
              <a:gd name="connsiteX5" fmla="*/ 8987326 w 10600895"/>
              <a:gd name="connsiteY5" fmla="*/ 1003282 h 1012051"/>
              <a:gd name="connsiteX6" fmla="*/ 4715714 w 10600895"/>
              <a:gd name="connsiteY6" fmla="*/ 1007053 h 1012051"/>
              <a:gd name="connsiteX7" fmla="*/ 2857234 w 10600895"/>
              <a:gd name="connsiteY7" fmla="*/ 994258 h 1012051"/>
              <a:gd name="connsiteX8" fmla="*/ 60038 w 10600895"/>
              <a:gd name="connsiteY8" fmla="*/ 1004622 h 1012051"/>
              <a:gd name="connsiteX9" fmla="*/ 315 w 10600895"/>
              <a:gd name="connsiteY9" fmla="*/ 517098 h 1012051"/>
              <a:gd name="connsiteX10" fmla="*/ 37884 w 10600895"/>
              <a:gd name="connsiteY10" fmla="*/ 6973 h 1012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00895" h="1012051">
                <a:moveTo>
                  <a:pt x="37884" y="6973"/>
                </a:moveTo>
                <a:lnTo>
                  <a:pt x="1790164" y="0"/>
                </a:lnTo>
                <a:lnTo>
                  <a:pt x="8244077" y="19900"/>
                </a:lnTo>
                <a:lnTo>
                  <a:pt x="10592449" y="12027"/>
                </a:lnTo>
                <a:cubicBezTo>
                  <a:pt x="10589206" y="339649"/>
                  <a:pt x="10603661" y="684429"/>
                  <a:pt x="10600418" y="1012051"/>
                </a:cubicBezTo>
                <a:lnTo>
                  <a:pt x="8987326" y="1003282"/>
                </a:lnTo>
                <a:lnTo>
                  <a:pt x="4715714" y="1007053"/>
                </a:lnTo>
                <a:lnTo>
                  <a:pt x="2857234" y="994258"/>
                </a:lnTo>
                <a:lnTo>
                  <a:pt x="60038" y="1004622"/>
                </a:lnTo>
                <a:cubicBezTo>
                  <a:pt x="65642" y="835885"/>
                  <a:pt x="-5289" y="685835"/>
                  <a:pt x="315" y="517098"/>
                </a:cubicBezTo>
                <a:lnTo>
                  <a:pt x="37884" y="6973"/>
                </a:lnTo>
                <a:close/>
              </a:path>
            </a:pathLst>
          </a:custGeom>
          <a:solidFill>
            <a:srgbClr val="F9FAF9"/>
          </a:solidFill>
          <a:ln w="285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74320" tIns="274320" rIns="274320" bIns="274320" rtlCol="0" anchor="ctr">
            <a:spAutoFit/>
          </a:bodyPr>
          <a:lstStyle/>
          <a:p>
            <a:pPr marL="342900" indent="-274320">
              <a:lnSpc>
                <a:spcPct val="90000"/>
              </a:lnSpc>
              <a:spcBef>
                <a:spcPts val="1000"/>
              </a:spcBef>
              <a:buClr>
                <a:srgbClr val="C5299B"/>
              </a:buClr>
              <a:buSzPct val="90000"/>
              <a:buFont typeface="Everygirl Regular" panose="02000503000000000000" pitchFamily="2" charset="0"/>
              <a:buChar char="}"/>
              <a:defRPr/>
            </a:pPr>
            <a:r>
              <a:rPr lang="en-US" sz="1400" kern="12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1</a:t>
            </a:r>
          </a:p>
          <a:p>
            <a:pPr marL="342900" indent="-274320">
              <a:lnSpc>
                <a:spcPct val="90000"/>
              </a:lnSpc>
              <a:spcBef>
                <a:spcPts val="1000"/>
              </a:spcBef>
              <a:buClr>
                <a:srgbClr val="C5299B"/>
              </a:buClr>
              <a:buSzPct val="90000"/>
              <a:buFont typeface="Everygirl Regular" panose="02000503000000000000" pitchFamily="2" charset="0"/>
              <a:buChar char="}"/>
              <a:defRPr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2</a:t>
            </a:r>
          </a:p>
          <a:p>
            <a:pPr marL="342900" indent="-274320">
              <a:lnSpc>
                <a:spcPct val="90000"/>
              </a:lnSpc>
              <a:spcBef>
                <a:spcPts val="1000"/>
              </a:spcBef>
              <a:buClr>
                <a:srgbClr val="C5299B"/>
              </a:buClr>
              <a:buSzPct val="90000"/>
              <a:buFont typeface="Everygirl Regular" panose="02000503000000000000" pitchFamily="2" charset="0"/>
              <a:buChar char="}"/>
              <a:defRPr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3</a:t>
            </a:r>
          </a:p>
        </p:txBody>
      </p:sp>
      <p:sp>
        <p:nvSpPr>
          <p:cNvPr id="32" name="Rectangle 1">
            <a:extLst>
              <a:ext uri="{FF2B5EF4-FFF2-40B4-BE49-F238E27FC236}">
                <a16:creationId xmlns:a16="http://schemas.microsoft.com/office/drawing/2014/main" id="{0BB1C5B3-505A-2550-4654-593CD292D235}"/>
              </a:ext>
            </a:extLst>
          </p:cNvPr>
          <p:cNvSpPr/>
          <p:nvPr/>
        </p:nvSpPr>
        <p:spPr>
          <a:xfrm>
            <a:off x="6319806" y="5379870"/>
            <a:ext cx="5306299" cy="1392176"/>
          </a:xfrm>
          <a:custGeom>
            <a:avLst/>
            <a:gdLst>
              <a:gd name="connsiteX0" fmla="*/ 0 w 10600505"/>
              <a:gd name="connsiteY0" fmla="*/ 0 h 992595"/>
              <a:gd name="connsiteX1" fmla="*/ 10600505 w 10600505"/>
              <a:gd name="connsiteY1" fmla="*/ 0 h 992595"/>
              <a:gd name="connsiteX2" fmla="*/ 10600505 w 10600505"/>
              <a:gd name="connsiteY2" fmla="*/ 992595 h 992595"/>
              <a:gd name="connsiteX3" fmla="*/ 0 w 10600505"/>
              <a:gd name="connsiteY3" fmla="*/ 992595 h 992595"/>
              <a:gd name="connsiteX4" fmla="*/ 0 w 10600505"/>
              <a:gd name="connsiteY4" fmla="*/ 0 h 992595"/>
              <a:gd name="connsiteX0" fmla="*/ 58366 w 10600505"/>
              <a:gd name="connsiteY0" fmla="*/ 58366 h 992595"/>
              <a:gd name="connsiteX1" fmla="*/ 10600505 w 10600505"/>
              <a:gd name="connsiteY1" fmla="*/ 0 h 992595"/>
              <a:gd name="connsiteX2" fmla="*/ 10600505 w 10600505"/>
              <a:gd name="connsiteY2" fmla="*/ 992595 h 992595"/>
              <a:gd name="connsiteX3" fmla="*/ 0 w 10600505"/>
              <a:gd name="connsiteY3" fmla="*/ 992595 h 992595"/>
              <a:gd name="connsiteX4" fmla="*/ 58366 w 10600505"/>
              <a:gd name="connsiteY4" fmla="*/ 58366 h 992595"/>
              <a:gd name="connsiteX0" fmla="*/ 48638 w 10600505"/>
              <a:gd name="connsiteY0" fmla="*/ 19456 h 992595"/>
              <a:gd name="connsiteX1" fmla="*/ 10600505 w 10600505"/>
              <a:gd name="connsiteY1" fmla="*/ 0 h 992595"/>
              <a:gd name="connsiteX2" fmla="*/ 10600505 w 10600505"/>
              <a:gd name="connsiteY2" fmla="*/ 992595 h 992595"/>
              <a:gd name="connsiteX3" fmla="*/ 0 w 10600505"/>
              <a:gd name="connsiteY3" fmla="*/ 992595 h 992595"/>
              <a:gd name="connsiteX4" fmla="*/ 48638 w 10600505"/>
              <a:gd name="connsiteY4" fmla="*/ 19456 h 992595"/>
              <a:gd name="connsiteX0" fmla="*/ 48638 w 10600505"/>
              <a:gd name="connsiteY0" fmla="*/ 19456 h 992595"/>
              <a:gd name="connsiteX1" fmla="*/ 10600505 w 10600505"/>
              <a:gd name="connsiteY1" fmla="*/ 0 h 992595"/>
              <a:gd name="connsiteX2" fmla="*/ 10493500 w 10600505"/>
              <a:gd name="connsiteY2" fmla="*/ 982867 h 992595"/>
              <a:gd name="connsiteX3" fmla="*/ 0 w 10600505"/>
              <a:gd name="connsiteY3" fmla="*/ 992595 h 992595"/>
              <a:gd name="connsiteX4" fmla="*/ 48638 w 10600505"/>
              <a:gd name="connsiteY4" fmla="*/ 19456 h 992595"/>
              <a:gd name="connsiteX0" fmla="*/ 48638 w 10600505"/>
              <a:gd name="connsiteY0" fmla="*/ 19456 h 992595"/>
              <a:gd name="connsiteX1" fmla="*/ 10600505 w 10600505"/>
              <a:gd name="connsiteY1" fmla="*/ 0 h 992595"/>
              <a:gd name="connsiteX2" fmla="*/ 10522683 w 10600505"/>
              <a:gd name="connsiteY2" fmla="*/ 982867 h 992595"/>
              <a:gd name="connsiteX3" fmla="*/ 0 w 10600505"/>
              <a:gd name="connsiteY3" fmla="*/ 992595 h 992595"/>
              <a:gd name="connsiteX4" fmla="*/ 48638 w 10600505"/>
              <a:gd name="connsiteY4" fmla="*/ 19456 h 992595"/>
              <a:gd name="connsiteX0" fmla="*/ 48638 w 10532411"/>
              <a:gd name="connsiteY0" fmla="*/ 19456 h 992595"/>
              <a:gd name="connsiteX1" fmla="*/ 10532411 w 10532411"/>
              <a:gd name="connsiteY1" fmla="*/ 0 h 992595"/>
              <a:gd name="connsiteX2" fmla="*/ 10522683 w 10532411"/>
              <a:gd name="connsiteY2" fmla="*/ 982867 h 992595"/>
              <a:gd name="connsiteX3" fmla="*/ 0 w 10532411"/>
              <a:gd name="connsiteY3" fmla="*/ 992595 h 992595"/>
              <a:gd name="connsiteX4" fmla="*/ 48638 w 10532411"/>
              <a:gd name="connsiteY4" fmla="*/ 19456 h 992595"/>
              <a:gd name="connsiteX0" fmla="*/ 177904 w 10661677"/>
              <a:gd name="connsiteY0" fmla="*/ 19456 h 992595"/>
              <a:gd name="connsiteX1" fmla="*/ 10661677 w 10661677"/>
              <a:gd name="connsiteY1" fmla="*/ 0 h 992595"/>
              <a:gd name="connsiteX2" fmla="*/ 10651949 w 10661677"/>
              <a:gd name="connsiteY2" fmla="*/ 982867 h 992595"/>
              <a:gd name="connsiteX3" fmla="*/ 129266 w 10661677"/>
              <a:gd name="connsiteY3" fmla="*/ 992595 h 992595"/>
              <a:gd name="connsiteX4" fmla="*/ 163 w 10661677"/>
              <a:gd name="connsiteY4" fmla="*/ 457200 h 992595"/>
              <a:gd name="connsiteX5" fmla="*/ 177904 w 10661677"/>
              <a:gd name="connsiteY5" fmla="*/ 19456 h 992595"/>
              <a:gd name="connsiteX0" fmla="*/ 48638 w 10532411"/>
              <a:gd name="connsiteY0" fmla="*/ 19456 h 992595"/>
              <a:gd name="connsiteX1" fmla="*/ 10532411 w 10532411"/>
              <a:gd name="connsiteY1" fmla="*/ 0 h 992595"/>
              <a:gd name="connsiteX2" fmla="*/ 10522683 w 10532411"/>
              <a:gd name="connsiteY2" fmla="*/ 982867 h 992595"/>
              <a:gd name="connsiteX3" fmla="*/ 0 w 10532411"/>
              <a:gd name="connsiteY3" fmla="*/ 992595 h 992595"/>
              <a:gd name="connsiteX4" fmla="*/ 7084 w 10532411"/>
              <a:gd name="connsiteY4" fmla="*/ 505838 h 992595"/>
              <a:gd name="connsiteX5" fmla="*/ 48638 w 10532411"/>
              <a:gd name="connsiteY5" fmla="*/ 19456 h 992595"/>
              <a:gd name="connsiteX0" fmla="*/ 0 w 10554565"/>
              <a:gd name="connsiteY0" fmla="*/ 0 h 997649"/>
              <a:gd name="connsiteX1" fmla="*/ 10554565 w 10554565"/>
              <a:gd name="connsiteY1" fmla="*/ 5054 h 997649"/>
              <a:gd name="connsiteX2" fmla="*/ 10544837 w 10554565"/>
              <a:gd name="connsiteY2" fmla="*/ 987921 h 997649"/>
              <a:gd name="connsiteX3" fmla="*/ 22154 w 10554565"/>
              <a:gd name="connsiteY3" fmla="*/ 997649 h 997649"/>
              <a:gd name="connsiteX4" fmla="*/ 29238 w 10554565"/>
              <a:gd name="connsiteY4" fmla="*/ 510892 h 997649"/>
              <a:gd name="connsiteX5" fmla="*/ 0 w 10554565"/>
              <a:gd name="connsiteY5" fmla="*/ 0 h 997649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42231 h 1047309"/>
              <a:gd name="connsiteX1" fmla="*/ 10554565 w 10563011"/>
              <a:gd name="connsiteY1" fmla="*/ 47285 h 1047309"/>
              <a:gd name="connsiteX2" fmla="*/ 10562534 w 10563011"/>
              <a:gd name="connsiteY2" fmla="*/ 1047309 h 1047309"/>
              <a:gd name="connsiteX3" fmla="*/ 22154 w 10563011"/>
              <a:gd name="connsiteY3" fmla="*/ 1039880 h 1047309"/>
              <a:gd name="connsiteX4" fmla="*/ 29238 w 10563011"/>
              <a:gd name="connsiteY4" fmla="*/ 553123 h 1047309"/>
              <a:gd name="connsiteX5" fmla="*/ 0 w 10563011"/>
              <a:gd name="connsiteY5" fmla="*/ 42231 h 1047309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10554565 w 10563011"/>
              <a:gd name="connsiteY1" fmla="*/ 5054 h 1005078"/>
              <a:gd name="connsiteX2" fmla="*/ 10562534 w 10563011"/>
              <a:gd name="connsiteY2" fmla="*/ 1005078 h 1005078"/>
              <a:gd name="connsiteX3" fmla="*/ 22154 w 10563011"/>
              <a:gd name="connsiteY3" fmla="*/ 997649 h 1005078"/>
              <a:gd name="connsiteX4" fmla="*/ 29238 w 10563011"/>
              <a:gd name="connsiteY4" fmla="*/ 510892 h 1005078"/>
              <a:gd name="connsiteX5" fmla="*/ 0 w 10563011"/>
              <a:gd name="connsiteY5" fmla="*/ 0 h 1005078"/>
              <a:gd name="connsiteX0" fmla="*/ 0 w 10563011"/>
              <a:gd name="connsiteY0" fmla="*/ 0 h 1005078"/>
              <a:gd name="connsiteX1" fmla="*/ 8206193 w 10563011"/>
              <a:gd name="connsiteY1" fmla="*/ 12927 h 1005078"/>
              <a:gd name="connsiteX2" fmla="*/ 10554565 w 10563011"/>
              <a:gd name="connsiteY2" fmla="*/ 5054 h 1005078"/>
              <a:gd name="connsiteX3" fmla="*/ 10562534 w 10563011"/>
              <a:gd name="connsiteY3" fmla="*/ 1005078 h 1005078"/>
              <a:gd name="connsiteX4" fmla="*/ 22154 w 10563011"/>
              <a:gd name="connsiteY4" fmla="*/ 997649 h 1005078"/>
              <a:gd name="connsiteX5" fmla="*/ 29238 w 10563011"/>
              <a:gd name="connsiteY5" fmla="*/ 510892 h 1005078"/>
              <a:gd name="connsiteX6" fmla="*/ 0 w 10563011"/>
              <a:gd name="connsiteY6" fmla="*/ 0 h 1005078"/>
              <a:gd name="connsiteX0" fmla="*/ 0 w 10563011"/>
              <a:gd name="connsiteY0" fmla="*/ 0 h 1005078"/>
              <a:gd name="connsiteX1" fmla="*/ 8206193 w 10563011"/>
              <a:gd name="connsiteY1" fmla="*/ 12927 h 1005078"/>
              <a:gd name="connsiteX2" fmla="*/ 10554565 w 10563011"/>
              <a:gd name="connsiteY2" fmla="*/ 5054 h 1005078"/>
              <a:gd name="connsiteX3" fmla="*/ 10562534 w 10563011"/>
              <a:gd name="connsiteY3" fmla="*/ 1005078 h 1005078"/>
              <a:gd name="connsiteX4" fmla="*/ 2819350 w 10563011"/>
              <a:gd name="connsiteY4" fmla="*/ 987285 h 1005078"/>
              <a:gd name="connsiteX5" fmla="*/ 22154 w 10563011"/>
              <a:gd name="connsiteY5" fmla="*/ 997649 h 1005078"/>
              <a:gd name="connsiteX6" fmla="*/ 29238 w 10563011"/>
              <a:gd name="connsiteY6" fmla="*/ 510892 h 1005078"/>
              <a:gd name="connsiteX7" fmla="*/ 0 w 10563011"/>
              <a:gd name="connsiteY7" fmla="*/ 0 h 1005078"/>
              <a:gd name="connsiteX0" fmla="*/ 0 w 10563011"/>
              <a:gd name="connsiteY0" fmla="*/ 0 h 1005078"/>
              <a:gd name="connsiteX1" fmla="*/ 8206193 w 10563011"/>
              <a:gd name="connsiteY1" fmla="*/ 12927 h 1005078"/>
              <a:gd name="connsiteX2" fmla="*/ 10554565 w 10563011"/>
              <a:gd name="connsiteY2" fmla="*/ 5054 h 1005078"/>
              <a:gd name="connsiteX3" fmla="*/ 10562534 w 10563011"/>
              <a:gd name="connsiteY3" fmla="*/ 1005078 h 1005078"/>
              <a:gd name="connsiteX4" fmla="*/ 8949442 w 10563011"/>
              <a:gd name="connsiteY4" fmla="*/ 996309 h 1005078"/>
              <a:gd name="connsiteX5" fmla="*/ 2819350 w 10563011"/>
              <a:gd name="connsiteY5" fmla="*/ 987285 h 1005078"/>
              <a:gd name="connsiteX6" fmla="*/ 22154 w 10563011"/>
              <a:gd name="connsiteY6" fmla="*/ 997649 h 1005078"/>
              <a:gd name="connsiteX7" fmla="*/ 29238 w 10563011"/>
              <a:gd name="connsiteY7" fmla="*/ 510892 h 1005078"/>
              <a:gd name="connsiteX8" fmla="*/ 0 w 10563011"/>
              <a:gd name="connsiteY8" fmla="*/ 0 h 1005078"/>
              <a:gd name="connsiteX0" fmla="*/ 37884 w 10600895"/>
              <a:gd name="connsiteY0" fmla="*/ 0 h 1005078"/>
              <a:gd name="connsiteX1" fmla="*/ 8244077 w 10600895"/>
              <a:gd name="connsiteY1" fmla="*/ 12927 h 1005078"/>
              <a:gd name="connsiteX2" fmla="*/ 10592449 w 10600895"/>
              <a:gd name="connsiteY2" fmla="*/ 5054 h 1005078"/>
              <a:gd name="connsiteX3" fmla="*/ 10600418 w 10600895"/>
              <a:gd name="connsiteY3" fmla="*/ 1005078 h 1005078"/>
              <a:gd name="connsiteX4" fmla="*/ 8987326 w 10600895"/>
              <a:gd name="connsiteY4" fmla="*/ 996309 h 1005078"/>
              <a:gd name="connsiteX5" fmla="*/ 2857234 w 10600895"/>
              <a:gd name="connsiteY5" fmla="*/ 987285 h 1005078"/>
              <a:gd name="connsiteX6" fmla="*/ 60038 w 10600895"/>
              <a:gd name="connsiteY6" fmla="*/ 997649 h 1005078"/>
              <a:gd name="connsiteX7" fmla="*/ 315 w 10600895"/>
              <a:gd name="connsiteY7" fmla="*/ 510125 h 1005078"/>
              <a:gd name="connsiteX8" fmla="*/ 37884 w 10600895"/>
              <a:gd name="connsiteY8" fmla="*/ 0 h 1005078"/>
              <a:gd name="connsiteX0" fmla="*/ 37884 w 10600895"/>
              <a:gd name="connsiteY0" fmla="*/ 0 h 1014254"/>
              <a:gd name="connsiteX1" fmla="*/ 8244077 w 10600895"/>
              <a:gd name="connsiteY1" fmla="*/ 12927 h 1014254"/>
              <a:gd name="connsiteX2" fmla="*/ 10592449 w 10600895"/>
              <a:gd name="connsiteY2" fmla="*/ 5054 h 1014254"/>
              <a:gd name="connsiteX3" fmla="*/ 10600418 w 10600895"/>
              <a:gd name="connsiteY3" fmla="*/ 1005078 h 1014254"/>
              <a:gd name="connsiteX4" fmla="*/ 8987326 w 10600895"/>
              <a:gd name="connsiteY4" fmla="*/ 996309 h 1014254"/>
              <a:gd name="connsiteX5" fmla="*/ 4681412 w 10600895"/>
              <a:gd name="connsiteY5" fmla="*/ 1014254 h 1014254"/>
              <a:gd name="connsiteX6" fmla="*/ 2857234 w 10600895"/>
              <a:gd name="connsiteY6" fmla="*/ 987285 h 1014254"/>
              <a:gd name="connsiteX7" fmla="*/ 60038 w 10600895"/>
              <a:gd name="connsiteY7" fmla="*/ 997649 h 1014254"/>
              <a:gd name="connsiteX8" fmla="*/ 315 w 10600895"/>
              <a:gd name="connsiteY8" fmla="*/ 510125 h 1014254"/>
              <a:gd name="connsiteX9" fmla="*/ 37884 w 10600895"/>
              <a:gd name="connsiteY9" fmla="*/ 0 h 1014254"/>
              <a:gd name="connsiteX0" fmla="*/ 37884 w 10600895"/>
              <a:gd name="connsiteY0" fmla="*/ 0 h 1005078"/>
              <a:gd name="connsiteX1" fmla="*/ 8244077 w 10600895"/>
              <a:gd name="connsiteY1" fmla="*/ 12927 h 1005078"/>
              <a:gd name="connsiteX2" fmla="*/ 10592449 w 10600895"/>
              <a:gd name="connsiteY2" fmla="*/ 5054 h 1005078"/>
              <a:gd name="connsiteX3" fmla="*/ 10600418 w 10600895"/>
              <a:gd name="connsiteY3" fmla="*/ 1005078 h 1005078"/>
              <a:gd name="connsiteX4" fmla="*/ 8987326 w 10600895"/>
              <a:gd name="connsiteY4" fmla="*/ 996309 h 1005078"/>
              <a:gd name="connsiteX5" fmla="*/ 4715714 w 10600895"/>
              <a:gd name="connsiteY5" fmla="*/ 1000080 h 1005078"/>
              <a:gd name="connsiteX6" fmla="*/ 2857234 w 10600895"/>
              <a:gd name="connsiteY6" fmla="*/ 987285 h 1005078"/>
              <a:gd name="connsiteX7" fmla="*/ 60038 w 10600895"/>
              <a:gd name="connsiteY7" fmla="*/ 997649 h 1005078"/>
              <a:gd name="connsiteX8" fmla="*/ 315 w 10600895"/>
              <a:gd name="connsiteY8" fmla="*/ 510125 h 1005078"/>
              <a:gd name="connsiteX9" fmla="*/ 37884 w 10600895"/>
              <a:gd name="connsiteY9" fmla="*/ 0 h 1005078"/>
              <a:gd name="connsiteX0" fmla="*/ 37884 w 10600895"/>
              <a:gd name="connsiteY0" fmla="*/ 0 h 1005078"/>
              <a:gd name="connsiteX1" fmla="*/ 1774091 w 10600895"/>
              <a:gd name="connsiteY1" fmla="*/ 7482 h 1005078"/>
              <a:gd name="connsiteX2" fmla="*/ 8244077 w 10600895"/>
              <a:gd name="connsiteY2" fmla="*/ 12927 h 1005078"/>
              <a:gd name="connsiteX3" fmla="*/ 10592449 w 10600895"/>
              <a:gd name="connsiteY3" fmla="*/ 5054 h 1005078"/>
              <a:gd name="connsiteX4" fmla="*/ 10600418 w 10600895"/>
              <a:gd name="connsiteY4" fmla="*/ 1005078 h 1005078"/>
              <a:gd name="connsiteX5" fmla="*/ 8987326 w 10600895"/>
              <a:gd name="connsiteY5" fmla="*/ 996309 h 1005078"/>
              <a:gd name="connsiteX6" fmla="*/ 4715714 w 10600895"/>
              <a:gd name="connsiteY6" fmla="*/ 1000080 h 1005078"/>
              <a:gd name="connsiteX7" fmla="*/ 2857234 w 10600895"/>
              <a:gd name="connsiteY7" fmla="*/ 987285 h 1005078"/>
              <a:gd name="connsiteX8" fmla="*/ 60038 w 10600895"/>
              <a:gd name="connsiteY8" fmla="*/ 997649 h 1005078"/>
              <a:gd name="connsiteX9" fmla="*/ 315 w 10600895"/>
              <a:gd name="connsiteY9" fmla="*/ 510125 h 1005078"/>
              <a:gd name="connsiteX10" fmla="*/ 37884 w 10600895"/>
              <a:gd name="connsiteY10" fmla="*/ 0 h 1005078"/>
              <a:gd name="connsiteX0" fmla="*/ 37884 w 10600895"/>
              <a:gd name="connsiteY0" fmla="*/ 6973 h 1012051"/>
              <a:gd name="connsiteX1" fmla="*/ 1790164 w 10600895"/>
              <a:gd name="connsiteY1" fmla="*/ 0 h 1012051"/>
              <a:gd name="connsiteX2" fmla="*/ 8244077 w 10600895"/>
              <a:gd name="connsiteY2" fmla="*/ 19900 h 1012051"/>
              <a:gd name="connsiteX3" fmla="*/ 10592449 w 10600895"/>
              <a:gd name="connsiteY3" fmla="*/ 12027 h 1012051"/>
              <a:gd name="connsiteX4" fmla="*/ 10600418 w 10600895"/>
              <a:gd name="connsiteY4" fmla="*/ 1012051 h 1012051"/>
              <a:gd name="connsiteX5" fmla="*/ 8987326 w 10600895"/>
              <a:gd name="connsiteY5" fmla="*/ 1003282 h 1012051"/>
              <a:gd name="connsiteX6" fmla="*/ 4715714 w 10600895"/>
              <a:gd name="connsiteY6" fmla="*/ 1007053 h 1012051"/>
              <a:gd name="connsiteX7" fmla="*/ 2857234 w 10600895"/>
              <a:gd name="connsiteY7" fmla="*/ 994258 h 1012051"/>
              <a:gd name="connsiteX8" fmla="*/ 60038 w 10600895"/>
              <a:gd name="connsiteY8" fmla="*/ 1004622 h 1012051"/>
              <a:gd name="connsiteX9" fmla="*/ 315 w 10600895"/>
              <a:gd name="connsiteY9" fmla="*/ 517098 h 1012051"/>
              <a:gd name="connsiteX10" fmla="*/ 37884 w 10600895"/>
              <a:gd name="connsiteY10" fmla="*/ 6973 h 1012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00895" h="1012051">
                <a:moveTo>
                  <a:pt x="37884" y="6973"/>
                </a:moveTo>
                <a:lnTo>
                  <a:pt x="1790164" y="0"/>
                </a:lnTo>
                <a:lnTo>
                  <a:pt x="8244077" y="19900"/>
                </a:lnTo>
                <a:lnTo>
                  <a:pt x="10592449" y="12027"/>
                </a:lnTo>
                <a:cubicBezTo>
                  <a:pt x="10589206" y="339649"/>
                  <a:pt x="10603661" y="684429"/>
                  <a:pt x="10600418" y="1012051"/>
                </a:cubicBezTo>
                <a:lnTo>
                  <a:pt x="8987326" y="1003282"/>
                </a:lnTo>
                <a:lnTo>
                  <a:pt x="4715714" y="1007053"/>
                </a:lnTo>
                <a:lnTo>
                  <a:pt x="2857234" y="994258"/>
                </a:lnTo>
                <a:lnTo>
                  <a:pt x="60038" y="1004622"/>
                </a:lnTo>
                <a:cubicBezTo>
                  <a:pt x="65642" y="835885"/>
                  <a:pt x="-5289" y="685835"/>
                  <a:pt x="315" y="517098"/>
                </a:cubicBezTo>
                <a:lnTo>
                  <a:pt x="37884" y="6973"/>
                </a:lnTo>
                <a:close/>
              </a:path>
            </a:pathLst>
          </a:custGeom>
          <a:solidFill>
            <a:srgbClr val="F9FAF9"/>
          </a:solidFill>
          <a:ln w="285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74320" tIns="274320" rIns="274320" bIns="274320" rtlCol="0" anchor="ctr">
            <a:spAutoFit/>
          </a:bodyPr>
          <a:lstStyle/>
          <a:p>
            <a:pPr marL="342900" indent="-274320">
              <a:lnSpc>
                <a:spcPct val="90000"/>
              </a:lnSpc>
              <a:spcBef>
                <a:spcPts val="1000"/>
              </a:spcBef>
              <a:buClr>
                <a:srgbClr val="C5299B"/>
              </a:buClr>
              <a:buSzPct val="90000"/>
              <a:buFont typeface="Everygirl Regular" panose="02000503000000000000" pitchFamily="2" charset="0"/>
              <a:buChar char="}"/>
              <a:defRPr/>
            </a:pPr>
            <a:r>
              <a:rPr lang="en-US" sz="1400" kern="12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1</a:t>
            </a:r>
          </a:p>
          <a:p>
            <a:pPr marL="342900" indent="-274320">
              <a:lnSpc>
                <a:spcPct val="90000"/>
              </a:lnSpc>
              <a:spcBef>
                <a:spcPts val="1000"/>
              </a:spcBef>
              <a:buClr>
                <a:srgbClr val="C5299B"/>
              </a:buClr>
              <a:buSzPct val="90000"/>
              <a:buFont typeface="Everygirl Regular" panose="02000503000000000000" pitchFamily="2" charset="0"/>
              <a:buChar char="}"/>
              <a:defRPr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2</a:t>
            </a:r>
          </a:p>
          <a:p>
            <a:pPr marL="342900" indent="-274320">
              <a:lnSpc>
                <a:spcPct val="90000"/>
              </a:lnSpc>
              <a:spcBef>
                <a:spcPts val="1000"/>
              </a:spcBef>
              <a:buClr>
                <a:srgbClr val="C5299B"/>
              </a:buClr>
              <a:buSzPct val="90000"/>
              <a:buFont typeface="Everygirl Regular" panose="02000503000000000000" pitchFamily="2" charset="0"/>
              <a:buChar char="}"/>
              <a:defRPr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3</a:t>
            </a:r>
          </a:p>
        </p:txBody>
      </p:sp>
      <p:sp>
        <p:nvSpPr>
          <p:cNvPr id="2" name="Flowchart: Process 1">
            <a:extLst>
              <a:ext uri="{FF2B5EF4-FFF2-40B4-BE49-F238E27FC236}">
                <a16:creationId xmlns:a16="http://schemas.microsoft.com/office/drawing/2014/main" id="{3B5B1819-405E-70B9-F5E9-F69582CBB7FE}"/>
              </a:ext>
            </a:extLst>
          </p:cNvPr>
          <p:cNvSpPr/>
          <p:nvPr/>
        </p:nvSpPr>
        <p:spPr>
          <a:xfrm>
            <a:off x="531859" y="3000299"/>
            <a:ext cx="5252559" cy="412038"/>
          </a:xfrm>
          <a:prstGeom prst="flowChartProcess">
            <a:avLst/>
          </a:prstGeom>
          <a:solidFill>
            <a:schemeClr val="bg1"/>
          </a:solidFill>
          <a:ln w="15875">
            <a:solidFill>
              <a:srgbClr val="00AB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rgbClr val="00AB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 3:</a:t>
            </a:r>
          </a:p>
        </p:txBody>
      </p:sp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FE1E286C-7E2B-C71F-018F-70C27E4CB2AD}"/>
              </a:ext>
            </a:extLst>
          </p:cNvPr>
          <p:cNvSpPr/>
          <p:nvPr/>
        </p:nvSpPr>
        <p:spPr>
          <a:xfrm>
            <a:off x="531859" y="4897010"/>
            <a:ext cx="5306299" cy="412038"/>
          </a:xfrm>
          <a:prstGeom prst="flowChartProcess">
            <a:avLst/>
          </a:prstGeom>
          <a:solidFill>
            <a:schemeClr val="bg1"/>
          </a:solidFill>
          <a:ln w="15875">
            <a:solidFill>
              <a:srgbClr val="00AB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rgbClr val="00AB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 5:</a:t>
            </a:r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11233018-DF2E-870E-0C89-76E1D7CB7D74}"/>
              </a:ext>
            </a:extLst>
          </p:cNvPr>
          <p:cNvSpPr/>
          <p:nvPr/>
        </p:nvSpPr>
        <p:spPr>
          <a:xfrm>
            <a:off x="6319806" y="1032523"/>
            <a:ext cx="5228327" cy="412038"/>
          </a:xfrm>
          <a:prstGeom prst="flowChartProcess">
            <a:avLst/>
          </a:prstGeom>
          <a:solidFill>
            <a:schemeClr val="bg1"/>
          </a:solidFill>
          <a:ln w="15875">
            <a:solidFill>
              <a:srgbClr val="00AB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rgbClr val="00AB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 2:</a:t>
            </a:r>
          </a:p>
        </p:txBody>
      </p:sp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918B4A7A-D61B-38F7-A646-2DD4DC478591}"/>
              </a:ext>
            </a:extLst>
          </p:cNvPr>
          <p:cNvSpPr/>
          <p:nvPr/>
        </p:nvSpPr>
        <p:spPr>
          <a:xfrm>
            <a:off x="6358791" y="3000177"/>
            <a:ext cx="5267314" cy="412038"/>
          </a:xfrm>
          <a:prstGeom prst="flowChartProcess">
            <a:avLst/>
          </a:prstGeom>
          <a:solidFill>
            <a:schemeClr val="bg1"/>
          </a:solidFill>
          <a:ln w="15875">
            <a:solidFill>
              <a:srgbClr val="00AB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rgbClr val="00AB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 4:</a:t>
            </a:r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3816C7ED-43E5-6D07-D79C-06F67AE05DA9}"/>
              </a:ext>
            </a:extLst>
          </p:cNvPr>
          <p:cNvSpPr/>
          <p:nvPr/>
        </p:nvSpPr>
        <p:spPr>
          <a:xfrm>
            <a:off x="6353842" y="4926308"/>
            <a:ext cx="5272263" cy="412038"/>
          </a:xfrm>
          <a:prstGeom prst="flowChartProcess">
            <a:avLst/>
          </a:prstGeom>
          <a:solidFill>
            <a:schemeClr val="bg1"/>
          </a:solidFill>
          <a:ln w="15875">
            <a:solidFill>
              <a:srgbClr val="00AB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rgbClr val="00AB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 6:</a:t>
            </a:r>
          </a:p>
        </p:txBody>
      </p:sp>
    </p:spTree>
    <p:extLst>
      <p:ext uri="{BB962C8B-B14F-4D97-AF65-F5344CB8AC3E}">
        <p14:creationId xmlns:p14="http://schemas.microsoft.com/office/powerpoint/2010/main" val="99408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A99556E4ACA4458D045F4951FB4C57" ma:contentTypeVersion="48" ma:contentTypeDescription="Create a new document." ma:contentTypeScope="" ma:versionID="88fee2b9ac2da6f86d8f2addafef38d7">
  <xsd:schema xmlns:xsd="http://www.w3.org/2001/XMLSchema" xmlns:xs="http://www.w3.org/2001/XMLSchema" xmlns:p="http://schemas.microsoft.com/office/2006/metadata/properties" xmlns:ns1="5827ed1b-b83f-484c-85a2-9afbd196fb74" xmlns:ns3="6ad7ced6-568a-4007-820b-328abb07e7a7" targetNamespace="http://schemas.microsoft.com/office/2006/metadata/properties" ma:root="true" ma:fieldsID="cb87cfc962196eee17d75bc70c0162cf" ns1:_="" ns3:_="">
    <xsd:import namespace="5827ed1b-b83f-484c-85a2-9afbd196fb74"/>
    <xsd:import namespace="6ad7ced6-568a-4007-820b-328abb07e7a7"/>
    <xsd:element name="properties">
      <xsd:complexType>
        <xsd:sequence>
          <xsd:element name="documentManagement">
            <xsd:complexType>
              <xsd:all>
                <xsd:element ref="ns1:Owner" minOccurs="0"/>
                <xsd:element ref="ns1:A" minOccurs="0"/>
                <xsd:element ref="ns1:B" minOccurs="0"/>
                <xsd:element ref="ns1:_x0043_" minOccurs="0"/>
                <xsd:element ref="ns1:ReviewGrade" minOccurs="0"/>
                <xsd:element ref="ns1:ReviewPeriod" minOccurs="0"/>
                <xsd:element ref="ns1:PublishtoIntranet" minOccurs="0"/>
                <xsd:element ref="ns1:Departments" minOccurs="0"/>
                <xsd:element ref="ns1:Categories" minOccurs="0"/>
                <xsd:element ref="ns1:Sections" minOccurs="0"/>
                <xsd:element ref="ns1:MediaServiceMetadata" minOccurs="0"/>
                <xsd:element ref="ns1:MediaServiceFastMetadata" minOccurs="0"/>
                <xsd:element ref="ns1:MediaServiceDateTaken" minOccurs="0"/>
                <xsd:element ref="ns1:MediaServiceAutoKeyPoints" minOccurs="0"/>
                <xsd:element ref="ns1:MediaServiceKeyPoints" minOccurs="0"/>
                <xsd:element ref="ns1:MediaServiceOCR" minOccurs="0"/>
                <xsd:element ref="ns1:MediaServiceGenerationTime" minOccurs="0"/>
                <xsd:element ref="ns1:MediaServiceEventHashCode" minOccurs="0"/>
                <xsd:element ref="ns3:SharedWithUsers" minOccurs="0"/>
                <xsd:element ref="ns3:SharedWithDetails" minOccurs="0"/>
                <xsd:element ref="ns1:f49c" minOccurs="0"/>
                <xsd:element ref="ns1:f2667404-129a-4949-81fd-b6b0d7fa8482CountryOrRegion" minOccurs="0"/>
                <xsd:element ref="ns1:f2667404-129a-4949-81fd-b6b0d7fa8482State" minOccurs="0"/>
                <xsd:element ref="ns1:f2667404-129a-4949-81fd-b6b0d7fa8482City" minOccurs="0"/>
                <xsd:element ref="ns1:f2667404-129a-4949-81fd-b6b0d7fa8482PostalCode" minOccurs="0"/>
                <xsd:element ref="ns1:f2667404-129a-4949-81fd-b6b0d7fa8482Street" minOccurs="0"/>
                <xsd:element ref="ns1:f2667404-129a-4949-81fd-b6b0d7fa8482GeoLoc" minOccurs="0"/>
                <xsd:element ref="ns1:f2667404-129a-4949-81fd-b6b0d7fa8482DispName" minOccurs="0"/>
                <xsd:element ref="ns1:alwz" minOccurs="0"/>
                <xsd:element ref="ns1:MediaLengthInSeconds" minOccurs="0"/>
                <xsd:element ref="ns1:MediaServiceLocation" minOccurs="0"/>
                <xsd:element ref="ns1:Date" minOccurs="0"/>
                <xsd:element ref="ns1:lcf76f155ced4ddcb4097134ff3c332f" minOccurs="0"/>
                <xsd:element ref="ns3:TaxCatchAll" minOccurs="0"/>
                <xsd:element ref="ns1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27ed1b-b83f-484c-85a2-9afbd196fb74" elementFormDefault="qualified">
    <xsd:import namespace="http://schemas.microsoft.com/office/2006/documentManagement/types"/>
    <xsd:import namespace="http://schemas.microsoft.com/office/infopath/2007/PartnerControls"/>
    <xsd:element name="Owner" ma:index="0" nillable="true" ma:displayName="Owner" ma:format="Dropdown" ma:list="UserInfo" ma:SharePointGroup="0" ma:internalName="Owne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" ma:index="2" nillable="true" ma:displayName="Department" ma:format="Dropdown" ma:internalName="A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Funding &amp; Partnerships"/>
                    <xsd:enumeration value="Human Resources"/>
                    <xsd:enumeration value="Home Page"/>
                    <xsd:enumeration value="Marketing &amp; PR"/>
                    <xsd:enumeration value="Merchandise"/>
                    <xsd:enumeration value="Operations"/>
                    <xsd:enumeration value="Org Info"/>
                    <xsd:enumeration value="Policy &amp; Risk"/>
                    <xsd:enumeration value="Programming"/>
                  </xsd:restriction>
                </xsd:simpleType>
              </xsd:element>
            </xsd:sequence>
          </xsd:extension>
        </xsd:complexContent>
      </xsd:complexType>
    </xsd:element>
    <xsd:element name="B" ma:index="3" nillable="true" ma:displayName="Category" ma:format="Dropdown" ma:internalName="B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5K Merchandise"/>
                    <xsd:enumeration value="Access &amp; Inclusion Statement"/>
                    <xsd:enumeration value="Advocacy"/>
                    <xsd:enumeration value="Board of Directors"/>
                    <xsd:enumeration value="Boy Programming"/>
                    <xsd:enumeration value="Brand Standards"/>
                    <xsd:enumeration value="Bulk Order"/>
                    <xsd:enumeration value="Camp GOTR"/>
                    <xsd:enumeration value="Camp GOTR Merchandise"/>
                    <xsd:enumeration value="Campaigns"/>
                    <xsd:enumeration value="Coach Recruitment"/>
                    <xsd:enumeration value="Coaches"/>
                    <xsd:enumeration value="Communications"/>
                    <xsd:enumeration value="Copycats &amp; Intellectual Property"/>
                    <xsd:enumeration value="Coronavirus Resources"/>
                    <xsd:enumeration value="Corporate Partners"/>
                    <xsd:enumeration value="Council Change Forms"/>
                    <xsd:enumeration value="Council Directories &amp; Tiers"/>
                    <xsd:enumeration value="Crisis Management &amp; Communications"/>
                    <xsd:enumeration value="Curriculum Ordering"/>
                    <xsd:enumeration value="Cybersecurity"/>
                    <xsd:enumeration value="Disability Inclusion"/>
                    <xsd:enumeration value="Evaluation"/>
                    <xsd:enumeration value="Events"/>
                    <xsd:enumeration value="Fall 2020 Programming"/>
                    <xsd:enumeration value="Fall 2021 Programming"/>
                    <xsd:enumeration value="Fees"/>
                    <xsd:enumeration value="Finance"/>
                    <xsd:enumeration value="Girls on the Run"/>
                    <xsd:enumeration value="Girls on the Run 5K"/>
                    <xsd:enumeration value="GOTR at Home"/>
                    <xsd:enumeration value="GOTR for Grown Ups"/>
                    <xsd:enumeration value="Grants"/>
                    <xsd:enumeration value="Heart &amp; Sole"/>
                    <xsd:enumeration value="Hello, Superstar!"/>
                    <xsd:enumeration value="Inclusion, Diversity, Equity &amp; Access"/>
                    <xsd:enumeration value="Individual Donors"/>
                    <xsd:enumeration value="Insurance Information"/>
                    <xsd:enumeration value="Issue Briefs"/>
                    <xsd:enumeration value="Legal"/>
                    <xsd:enumeration value="Local Sponsors"/>
                    <xsd:enumeration value="Logos"/>
                    <xsd:enumeration value="Materials &amp; Templates"/>
                    <xsd:enumeration value="Media"/>
                    <xsd:enumeration value="Merchandise Calendar"/>
                    <xsd:enumeration value="Merchandise Guide"/>
                    <xsd:enumeration value="Mission Advancement"/>
                    <xsd:enumeration value="National Partners"/>
                    <xsd:enumeration value="News Media"/>
                    <xsd:enumeration value="Nonprofit Risk Management Center"/>
                    <xsd:enumeration value="Organization Updates"/>
                    <xsd:enumeration value="Policies"/>
                    <xsd:enumeration value="Power Up Summer Pilot"/>
                    <xsd:enumeration value="Program Management"/>
                    <xsd:enumeration value="Program Shirts"/>
                    <xsd:enumeration value="Reporting &amp; KPIs"/>
                    <xsd:enumeration value="Resource Roundup"/>
                    <xsd:enumeration value="Site Recruitment"/>
                    <xsd:enumeration value="Social Media"/>
                    <xsd:enumeration value="SoleMates"/>
                    <xsd:enumeration value="Sponsors &amp; Partners"/>
                    <xsd:enumeration value="Staff"/>
                    <xsd:enumeration value="Tech Tools"/>
                    <xsd:enumeration value="Training &amp; Development"/>
                    <xsd:enumeration value="Translated Materials"/>
                    <xsd:enumeration value="Unstoppable Us"/>
                    <xsd:enumeration value="Videos"/>
                    <xsd:enumeration value="Volunteer"/>
                    <xsd:enumeration value="Waiver"/>
                    <xsd:enumeration value="Webinar Decks"/>
                    <xsd:enumeration value="Websites"/>
                    <xsd:enumeration value="Wellness"/>
                  </xsd:restriction>
                </xsd:simpleType>
              </xsd:element>
            </xsd:sequence>
          </xsd:extension>
        </xsd:complexContent>
      </xsd:complexType>
    </xsd:element>
    <xsd:element name="_x0043_" ma:index="4" nillable="true" ma:displayName="Subcategory" ma:format="Dropdown" ma:internalName="_x0043_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2022"/>
                    <xsd:enumeration value="2022- November"/>
                    <xsd:enumeration value="2023"/>
                    <xsd:enumeration value="2023- April"/>
                    <xsd:enumeration value="2023- October"/>
                    <xsd:enumeration value="2023- January"/>
                    <xsd:enumeration value="5K"/>
                    <xsd:enumeration value="5K Annual"/>
                    <xsd:enumeration value="Activation &amp; Accountability"/>
                    <xsd:enumeration value="Addendums"/>
                    <xsd:enumeration value="Adidas"/>
                    <xsd:enumeration value="AFS"/>
                    <xsd:enumeration value="Alternative Delivery"/>
                    <xsd:enumeration value="Always"/>
                    <xsd:enumeration value="Amazon"/>
                    <xsd:enumeration value="Anniversary"/>
                    <xsd:enumeration value="Annual Reports"/>
                    <xsd:enumeration value="Appeals"/>
                    <xsd:enumeration value="BAND"/>
                    <xsd:enumeration value="Board Descriptions"/>
                    <xsd:enumeration value="Board Fundraising"/>
                    <xsd:enumeration value="Board Member Resources"/>
                    <xsd:enumeration value="Board P2P"/>
                    <xsd:enumeration value="Camp GOTR"/>
                    <xsd:enumeration value="Camp GOTR Coach Training"/>
                    <xsd:enumeration value="Camp GOTR Planning"/>
                    <xsd:enumeration value="Camp GOTR Email Templates"/>
                    <xsd:enumeration value="Campaigns"/>
                    <xsd:enumeration value="Canva"/>
                    <xsd:enumeration value="Caribou Coffee"/>
                    <xsd:enumeration value="Celebrating Success"/>
                    <xsd:enumeration value="Certificates"/>
                    <xsd:enumeration value="Cigna"/>
                    <xsd:enumeration value="CLI Hiring"/>
                    <xsd:enumeration value="Coach and Adult Engagement"/>
                    <xsd:enumeration value="Coach Ambassadors"/>
                    <xsd:enumeration value="Coach Recruitment"/>
                    <xsd:enumeration value="Coach Training and Support"/>
                    <xsd:enumeration value="Communications"/>
                    <xsd:enumeration value="Communication Templates"/>
                    <xsd:enumeration value="Confidentiality &amp; Covenant"/>
                    <xsd:enumeration value="Continuing Education Credits"/>
                    <xsd:enumeration value="Council2Council Resources"/>
                    <xsd:enumeration value="Council Fundraising Opportunities"/>
                    <xsd:enumeration value="Council Grant Resources"/>
                    <xsd:enumeration value="Council Management"/>
                    <xsd:enumeration value="Council Planning Examples"/>
                    <xsd:enumeration value="Creating a Culture of Philanthropy"/>
                    <xsd:enumeration value="CSA"/>
                    <xsd:enumeration value="Curriculum"/>
                    <xsd:enumeration value="Curriculum Transition"/>
                    <xsd:enumeration value="Delivery"/>
                    <xsd:enumeration value="Delivery and Curriculum"/>
                    <xsd:enumeration value="Design Elements"/>
                    <xsd:enumeration value="Directories &amp; Officers"/>
                    <xsd:enumeration value="Donor EOY Giving Full"/>
                    <xsd:enumeration value="Donor Stewardship and Retention"/>
                    <xsd:enumeration value="Email Headers and Footers"/>
                    <xsd:enumeration value="End of Year Giving- Current"/>
                    <xsd:enumeration value="End of Year Giving- Previous Years"/>
                    <xsd:enumeration value="EUFC"/>
                    <xsd:enumeration value="Evaluation Reports"/>
                    <xsd:enumeration value="Evaluation Tools"/>
                    <xsd:enumeration value="Every Kid Sports Pass"/>
                    <xsd:enumeration value="Facilitate the Returning Coach Kick-Off"/>
                    <xsd:enumeration value="Fall"/>
                    <xsd:enumeration value="Fonts"/>
                    <xsd:enumeration value="Fundraising at the 5K"/>
                    <xsd:enumeration value="Gamma Phi Beta"/>
                    <xsd:enumeration value="Girl Recruitment"/>
                    <xsd:enumeration value="Girl Screening"/>
                    <xsd:enumeration value="Girls on the Run"/>
                    <xsd:enumeration value="Girls on the Run Horizontal Logo"/>
                    <xsd:enumeration value="Girls on the Run Primary Logos"/>
                    <xsd:enumeration value="Girls on the Run Secondary Logos"/>
                    <xsd:enumeration value="Girls on the Run Wordmark"/>
                    <xsd:enumeration value="GLA"/>
                    <xsd:enumeration value="GOTR 501c3"/>
                    <xsd:enumeration value="GOTR at Home"/>
                    <xsd:enumeration value="GOTR Videos"/>
                    <xsd:enumeration value="Gourdys"/>
                    <xsd:enumeration value="Grant Management Resources"/>
                    <xsd:enumeration value="Grant Reporting &amp; Presentation Templates"/>
                    <xsd:enumeration value="Guidelines, Tips &amp; Best Practices"/>
                    <xsd:enumeration value="Grown Up Guides"/>
                    <xsd:enumeration value="H&amp;S Logos"/>
                    <xsd:enumeration value="H&amp;S Videos"/>
                    <xsd:enumeration value="Hello, Superstar!"/>
                    <xsd:enumeration value="Hiring"/>
                    <xsd:enumeration value="IDEA Resources"/>
                    <xsd:enumeration value="IDEA Social Media"/>
                    <xsd:enumeration value="IDEA Strategic Planning"/>
                    <xsd:enumeration value="Instagram Highlights"/>
                    <xsd:enumeration value="Interview Prep"/>
                    <xsd:enumeration value="IWD"/>
                    <xsd:enumeration value="Job Descriptions"/>
                    <xsd:enumeration value="Junior Coach Marketing &amp; Comm."/>
                    <xsd:enumeration value="Junior Coach Program and Delivery"/>
                    <xsd:enumeration value="Junior Coach Recruitment"/>
                    <xsd:enumeration value="Justice"/>
                    <xsd:enumeration value="Learning Goals"/>
                    <xsd:enumeration value="Learn Dream"/>
                    <xsd:enumeration value="Liability Insurance"/>
                    <xsd:enumeration value="Licensing"/>
                    <xsd:enumeration value="Living Our Values Council Grant"/>
                    <xsd:enumeration value="Local Sponsors"/>
                    <xsd:enumeration value="Logo Guidelines"/>
                    <xsd:enumeration value="Logos and Branding"/>
                    <xsd:enumeration value="Longitudinal Study"/>
                    <xsd:enumeration value="LPB"/>
                    <xsd:enumeration value="LunaFest"/>
                    <xsd:enumeration value="Lunchin"/>
                    <xsd:enumeration value="MAM"/>
                    <xsd:enumeration value="MAM Planning"/>
                    <xsd:enumeration value="MAM Spreadsheets"/>
                    <xsd:enumeration value="Marketing and Communications"/>
                    <xsd:enumeration value="Marketing Campaigns"/>
                    <xsd:enumeration value="Materials"/>
                    <xsd:enumeration value="National Averages"/>
                    <xsd:enumeration value="National Coach Training"/>
                    <xsd:enumeration value="National Partner Logos"/>
                    <xsd:enumeration value="National SoleMates Team"/>
                    <xsd:enumeration value="NCT - CEU"/>
                    <xsd:enumeration value="NCT 2.0"/>
                    <xsd:enumeration value="NetSuite"/>
                    <xsd:enumeration value="News Media"/>
                    <xsd:enumeration value="NFP"/>
                    <xsd:enumeration value="Offboarding"/>
                    <xsd:enumeration value="Onboarding"/>
                    <xsd:enumeration value="P2P"/>
                    <xsd:enumeration value="Participant Experience"/>
                    <xsd:enumeration value="Participant Registration"/>
                    <xsd:enumeration value="Performance Management"/>
                    <xsd:enumeration value="Photography"/>
                    <xsd:enumeration value="Plan and Prepare for Returning Coach Kick-Off"/>
                    <xsd:enumeration value="Planning"/>
                    <xsd:enumeration value="Policies"/>
                    <xsd:enumeration value="PowerPoint Templates"/>
                    <xsd:enumeration value="Printed Curriculum"/>
                    <xsd:enumeration value="Program"/>
                    <xsd:enumeration value="Program Materials"/>
                    <xsd:enumeration value="Program Planning"/>
                    <xsd:enumeration value="Program Shirts"/>
                    <xsd:enumeration value="Program Structure"/>
                    <xsd:enumeration value="Program Volunteer"/>
                    <xsd:enumeration value="Promo Videos"/>
                    <xsd:enumeration value="Promotional Materials"/>
                    <xsd:enumeration value="Proud Supporter"/>
                    <xsd:enumeration value="RacePlanner - Attendance App"/>
                    <xsd:enumeration value="RacePlanner - Email"/>
                    <xsd:enumeration value="RacePlanner - Software"/>
                    <xsd:enumeration value="RacePlanner - Text"/>
                    <xsd:enumeration value="Recruitment"/>
                    <xsd:enumeration value="Reports"/>
                    <xsd:enumeration value="Reporting General Documents"/>
                    <xsd:enumeration value="Reporting Instructions"/>
                    <xsd:enumeration value="Reporting Templates"/>
                    <xsd:enumeration value="Reporting Templates and Worksheets"/>
                    <xsd:enumeration value="Residential Sites"/>
                    <xsd:enumeration value="Risk Management"/>
                    <xsd:enumeration value="Rite Aid"/>
                    <xsd:enumeration value="Safety"/>
                    <xsd:enumeration value="Salary and Compensation"/>
                    <xsd:enumeration value="Sample Grant Application Components"/>
                    <xsd:enumeration value="Sample Grant Applications"/>
                    <xsd:enumeration value="Sample Grant Language"/>
                    <xsd:enumeration value="Seasonal Reporting"/>
                    <xsd:enumeration value="Site Management"/>
                    <xsd:enumeration value="Site Recruitment"/>
                    <xsd:enumeration value="Sites"/>
                    <xsd:enumeration value="Small Group Facilitator Training"/>
                    <xsd:enumeration value="Social Media"/>
                    <xsd:enumeration value="Social Media Toolkits"/>
                    <xsd:enumeration value="Solemates"/>
                    <xsd:enumeration value="Sponsorship Decks"/>
                    <xsd:enumeration value="Sponsor Stewardship"/>
                    <xsd:enumeration value="Spring"/>
                    <xsd:enumeration value="Stewardship"/>
                    <xsd:enumeration value="Summit"/>
                    <xsd:enumeration value="Summit 22 Presentations"/>
                    <xsd:enumeration value="Susan Crown Exchange"/>
                    <xsd:enumeration value="Technology"/>
                    <xsd:enumeration value="Tech Tools How to Guides"/>
                    <xsd:enumeration value="Templates"/>
                    <xsd:enumeration value="Territory Changes"/>
                    <xsd:enumeration value="Thirty-One Gifts"/>
                    <xsd:enumeration value="Unstoppable Us"/>
                    <xsd:enumeration value="Unstoppable Us - Gratitude Gifts"/>
                    <xsd:enumeration value="Virtual 5K - Planning"/>
                    <xsd:enumeration value="Virtual Backgrounds"/>
                    <xsd:enumeration value="Virtual Events"/>
                    <xsd:enumeration value="Volunteer Management"/>
                    <xsd:enumeration value="Wall Cling Artwork"/>
                    <xsd:enumeration value="Wealth Screening"/>
                    <xsd:enumeration value="Website Transition"/>
                    <xsd:enumeration value="Websites"/>
                    <xsd:enumeration value="Gender"/>
                  </xsd:restriction>
                </xsd:simpleType>
              </xsd:element>
            </xsd:sequence>
          </xsd:extension>
        </xsd:complexContent>
      </xsd:complexType>
    </xsd:element>
    <xsd:element name="ReviewGrade" ma:index="5" nillable="true" ma:displayName="Review Grade" ma:format="Dropdown" ma:indexed="true" ma:internalName="ReviewGrade">
      <xsd:simpleType>
        <xsd:restriction base="dms:Choice">
          <xsd:enumeration value="1 - Acceptable"/>
          <xsd:enumeration value="2 - Minor Edits"/>
          <xsd:enumeration value="3 - Major Edits/Review"/>
          <xsd:enumeration value="4 - Remove"/>
          <xsd:enumeration value="5 - Removed"/>
        </xsd:restriction>
      </xsd:simpleType>
    </xsd:element>
    <xsd:element name="ReviewPeriod" ma:index="6" nillable="true" ma:displayName="Review Period" ma:format="DateOnly" ma:hidden="true" ma:internalName="ReviewPeriod" ma:readOnly="false">
      <xsd:simpleType>
        <xsd:restriction base="dms:DateTime"/>
      </xsd:simpleType>
    </xsd:element>
    <xsd:element name="PublishtoIntranet" ma:index="8" nillable="true" ma:displayName="Publish to Intranet" ma:format="DateOnly" ma:hidden="true" ma:internalName="PublishtoIntranet" ma:readOnly="false">
      <xsd:simpleType>
        <xsd:restriction base="dms:DateTime"/>
      </xsd:simpleType>
    </xsd:element>
    <xsd:element name="Departments" ma:index="9" nillable="true" ma:displayName="Z-Departments" ma:description="OLD" ma:format="Dropdown" ma:hidden="true" ma:internalName="Departments" ma:readOnly="false">
      <xsd:simpleType>
        <xsd:restriction base="dms:Choice">
          <xsd:enumeration value="GOTR Operations"/>
          <xsd:enumeration value="Programming &amp; Evaluation"/>
          <xsd:enumeration value="Fundraising &amp; Partnerships"/>
          <xsd:enumeration value="Marketing &amp; Communications"/>
          <xsd:enumeration value="Professional Development"/>
        </xsd:restriction>
      </xsd:simpleType>
    </xsd:element>
    <xsd:element name="Categories" ma:index="10" nillable="true" ma:displayName="Z-Categories" ma:description="OLD" ma:format="Dropdown" ma:hidden="true" ma:internalName="Categories" ma:readOnly="false">
      <xsd:simpleType>
        <xsd:restriction base="dms:Choice">
          <xsd:enumeration value="Access and Inclusion Statement"/>
          <xsd:enumeration value="Annual Report"/>
          <xsd:enumeration value="Board Member Training"/>
          <xsd:enumeration value="Board of Directors"/>
          <xsd:enumeration value="Camp GOTR"/>
          <xsd:enumeration value="Campaigns"/>
          <xsd:enumeration value="Communications"/>
          <xsd:enumeration value="Council Management"/>
          <xsd:enumeration value="Disability Inclusion"/>
          <xsd:enumeration value="Discount Offers"/>
          <xsd:enumeration value="Evaluation"/>
          <xsd:enumeration value="Events"/>
          <xsd:enumeration value="Fall 2020 Programming"/>
          <xsd:enumeration value="Girls on the Run 5K"/>
          <xsd:enumeration value="Grants"/>
          <xsd:enumeration value="Heart &amp; Sole"/>
          <xsd:enumeration value="Human Resources"/>
          <xsd:enumeration value="Individual Donors"/>
          <xsd:enumeration value="Logos"/>
          <xsd:enumeration value="Materials"/>
          <xsd:enumeration value="Merchandise"/>
          <xsd:enumeration value="Program Delivery"/>
          <xsd:enumeration value="Program Management"/>
          <xsd:enumeration value="Reporting"/>
          <xsd:enumeration value="Risk Management"/>
          <xsd:enumeration value="SoleMates"/>
          <xsd:enumeration value="Sponsors and Partners"/>
          <xsd:enumeration value="Technology Tools"/>
          <xsd:enumeration value="Unstoppable Us"/>
          <xsd:enumeration value="Verbiage"/>
          <xsd:enumeration value="Videos"/>
          <xsd:enumeration value="GOTR at Home"/>
        </xsd:restriction>
      </xsd:simpleType>
    </xsd:element>
    <xsd:element name="Sections" ma:index="11" nillable="true" ma:displayName="Z-Sections" ma:description="OLD" ma:format="Dropdown" ma:hidden="true" ma:internalName="Sections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2019 Merchandise Calendar"/>
                    <xsd:enumeration value="5 Must-Do's for GOTR Board Fundraising"/>
                    <xsd:enumeration value="5K Merchandise"/>
                    <xsd:enumeration value="5K Risk Management"/>
                    <xsd:enumeration value="Advocacy, Boy Programming and Title IX"/>
                    <xsd:enumeration value="Annual Report"/>
                    <xsd:enumeration value="Board Fundraising"/>
                    <xsd:enumeration value="Board Relations Overview"/>
                    <xsd:enumeration value="Camp GOTR Merchandise"/>
                    <xsd:enumeration value="Campaigns"/>
                    <xsd:enumeration value="Coach &amp; Adult Engagement"/>
                    <xsd:enumeration value="Coach &amp; Girl Recruitment"/>
                    <xsd:enumeration value="Coach Ambassadors"/>
                    <xsd:enumeration value="Coach Recruitment"/>
                    <xsd:enumeration value="Coach Training &amp; Support"/>
                    <xsd:enumeration value="Communications"/>
                    <xsd:enumeration value="Copycats and Intellectual Property"/>
                    <xsd:enumeration value="Council Change Forms"/>
                    <xsd:enumeration value="Council Directories and Tiers Information"/>
                    <xsd:enumeration value="Council Fundraising Opportunities"/>
                    <xsd:enumeration value="Council Sustainability"/>
                    <xsd:enumeration value="Crisis Communications"/>
                    <xsd:enumeration value="Crisis Management"/>
                    <xsd:enumeration value="Curriculum"/>
                    <xsd:enumeration value="Delivering a Quality Program"/>
                    <xsd:enumeration value="Delivery &amp; Curriculum"/>
                    <xsd:enumeration value="Delivery Options"/>
                    <xsd:enumeration value="Donor Stewardship and Retention"/>
                    <xsd:enumeration value="End of Year Giving"/>
                    <xsd:enumeration value="Evaluation Reports"/>
                    <xsd:enumeration value="Evaluation Tools"/>
                    <xsd:enumeration value="Events"/>
                    <xsd:enumeration value="Finance, Accounting and Planning"/>
                    <xsd:enumeration value="Fundraising at the 5K"/>
                    <xsd:enumeration value="Girls on the Run 5K"/>
                    <xsd:enumeration value="Grant Resources"/>
                    <xsd:enumeration value="GrantStation Access"/>
                    <xsd:enumeration value="HQ Info and Operations Manual"/>
                    <xsd:enumeration value="Insurance Information"/>
                    <xsd:enumeration value="Key Performance Indicators (KPIs)"/>
                    <xsd:enumeration value="Living Our Values Council Grant"/>
                    <xsd:enumeration value="Local Sponsors"/>
                    <xsd:enumeration value="Logos"/>
                    <xsd:enumeration value="Logos &amp; Graphics"/>
                    <xsd:enumeration value="Logos and Branding"/>
                    <xsd:enumeration value="Longitudinal Study Resources"/>
                    <xsd:enumeration value="Marketing &amp; Communications"/>
                    <xsd:enumeration value="Materials"/>
                    <xsd:enumeration value="Merchandise Policy and Guide"/>
                    <xsd:enumeration value="National Averages"/>
                    <xsd:enumeration value="National Partner Logos"/>
                    <xsd:enumeration value="NCT - CEU"/>
                    <xsd:enumeration value="News Media"/>
                    <xsd:enumeration value="Non-Profit Risk Management Center"/>
                    <xsd:enumeration value="Organizational Strategic Review"/>
                    <xsd:enumeration value="Participant Registration"/>
                    <xsd:enumeration value="Planning"/>
                    <xsd:enumeration value="Policies"/>
                    <xsd:enumeration value="Policy Manuals"/>
                    <xsd:enumeration value="Program Planning"/>
                    <xsd:enumeration value="Program Shirts"/>
                    <xsd:enumeration value="Program Structure"/>
                    <xsd:enumeration value="Recruitment"/>
                    <xsd:enumeration value="Research/Evaluation Projects"/>
                    <xsd:enumeration value="Risk Management and Council Operations for GOTR Council Boards"/>
                    <xsd:enumeration value="Seasonal Reporting"/>
                    <xsd:enumeration value="Site, Coach &amp; Girl Recruitment"/>
                    <xsd:enumeration value="Site &amp; Girl Recruitment"/>
                    <xsd:enumeration value="Site Management"/>
                    <xsd:enumeration value="SoleMate and Donor Stewardship"/>
                    <xsd:enumeration value="Social Media"/>
                    <xsd:enumeration value="Staff"/>
                    <xsd:enumeration value="State of GOTR Council Boards"/>
                    <xsd:enumeration value="Trend Reports"/>
                    <xsd:enumeration value="Videos"/>
                    <xsd:enumeration value="Volunteer Management"/>
                    <xsd:enumeration value="Volunteers"/>
                    <xsd:enumeration value="Waivers"/>
                    <xsd:enumeration value="Website"/>
                    <xsd:enumeration value="Welcome to Girls on the Run: An Overview"/>
                  </xsd:restriction>
                </xsd:simpleType>
              </xsd:element>
            </xsd:sequence>
          </xsd:extension>
        </xsd:complexContent>
      </xsd:complexType>
    </xsd:element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hidden="true" ma:internalName="MediaServiceKeyPoints" ma:readOnly="true">
      <xsd:simpleType>
        <xsd:restriction base="dms:Note"/>
      </xsd:simpleType>
    </xsd:element>
    <xsd:element name="MediaServiceOCR" ma:index="21" nillable="true" ma:displayName="Extracted Text" ma:hidden="true" ma:internalName="MediaServiceOCR" ma:readOnly="true">
      <xsd:simpleType>
        <xsd:restriction base="dms:Note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f49c" ma:index="28" nillable="true" ma:displayName="Location" ma:hidden="true" ma:internalName="f49c" ma:readOnly="false">
      <xsd:simpleType>
        <xsd:restriction base="dms:Unknown"/>
      </xsd:simpleType>
    </xsd:element>
    <xsd:element name="f2667404-129a-4949-81fd-b6b0d7fa8482CountryOrRegion" ma:index="29" nillable="true" ma:displayName="Location: Country/Region" ma:hidden="true" ma:internalName="CountryOrRegion" ma:readOnly="true">
      <xsd:simpleType>
        <xsd:restriction base="dms:Text"/>
      </xsd:simpleType>
    </xsd:element>
    <xsd:element name="f2667404-129a-4949-81fd-b6b0d7fa8482State" ma:index="30" nillable="true" ma:displayName="Location: State" ma:hidden="true" ma:internalName="State" ma:readOnly="true">
      <xsd:simpleType>
        <xsd:restriction base="dms:Text"/>
      </xsd:simpleType>
    </xsd:element>
    <xsd:element name="f2667404-129a-4949-81fd-b6b0d7fa8482City" ma:index="31" nillable="true" ma:displayName="Location: City" ma:hidden="true" ma:internalName="City" ma:readOnly="true">
      <xsd:simpleType>
        <xsd:restriction base="dms:Text"/>
      </xsd:simpleType>
    </xsd:element>
    <xsd:element name="f2667404-129a-4949-81fd-b6b0d7fa8482PostalCode" ma:index="32" nillable="true" ma:displayName="Location: Postal Code" ma:hidden="true" ma:internalName="PostalCode" ma:readOnly="true">
      <xsd:simpleType>
        <xsd:restriction base="dms:Text"/>
      </xsd:simpleType>
    </xsd:element>
    <xsd:element name="f2667404-129a-4949-81fd-b6b0d7fa8482Street" ma:index="33" nillable="true" ma:displayName="Location: Street" ma:hidden="true" ma:internalName="Street" ma:readOnly="true">
      <xsd:simpleType>
        <xsd:restriction base="dms:Text"/>
      </xsd:simpleType>
    </xsd:element>
    <xsd:element name="f2667404-129a-4949-81fd-b6b0d7fa8482GeoLoc" ma:index="34" nillable="true" ma:displayName="Location: Coordinates" ma:hidden="true" ma:internalName="GeoLoc" ma:readOnly="true">
      <xsd:simpleType>
        <xsd:restriction base="dms:Unknown"/>
      </xsd:simpleType>
    </xsd:element>
    <xsd:element name="f2667404-129a-4949-81fd-b6b0d7fa8482DispName" ma:index="35" nillable="true" ma:displayName="Location: Name" ma:hidden="true" ma:internalName="DispName" ma:readOnly="true">
      <xsd:simpleType>
        <xsd:restriction base="dms:Text"/>
      </xsd:simpleType>
    </xsd:element>
    <xsd:element name="alwz" ma:index="36" nillable="true" ma:displayName="Person or Group" ma:hidden="true" ma:list="UserInfo" ma:internalName="alwz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MediaServiceLocation" ma:index="38" nillable="true" ma:displayName="Location" ma:internalName="MediaServiceLocation" ma:readOnly="true">
      <xsd:simpleType>
        <xsd:restriction base="dms:Text"/>
      </xsd:simpleType>
    </xsd:element>
    <xsd:element name="Date" ma:index="39" nillable="true" ma:displayName="Date" ma:format="DateOnly" ma:internalName="Date">
      <xsd:simpleType>
        <xsd:restriction base="dms:DateTime"/>
      </xsd:simpleType>
    </xsd:element>
    <xsd:element name="lcf76f155ced4ddcb4097134ff3c332f" ma:index="42" nillable="true" ma:taxonomy="true" ma:internalName="lcf76f155ced4ddcb4097134ff3c332f" ma:taxonomyFieldName="MediaServiceImageTags" ma:displayName="Image Tags" ma:readOnly="false" ma:fieldId="{5cf76f15-5ced-4ddc-b409-7134ff3c332f}" ma:taxonomyMulti="true" ma:sspId="7c481dc5-db58-464b-ba2e-415fc2e447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d7ced6-568a-4007-820b-328abb07e7a7" elementFormDefault="qualified">
    <xsd:import namespace="http://schemas.microsoft.com/office/2006/documentManagement/types"/>
    <xsd:import namespace="http://schemas.microsoft.com/office/infopath/2007/PartnerControls"/>
    <xsd:element name="SharedWithUsers" ma:index="2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hidden="true" ma:internalName="SharedWithDetails" ma:readOnly="true">
      <xsd:simpleType>
        <xsd:restriction base="dms:Note"/>
      </xsd:simpleType>
    </xsd:element>
    <xsd:element name="TaxCatchAll" ma:index="43" nillable="true" ma:displayName="Taxonomy Catch All Column" ma:hidden="true" ma:list="{23e38ef9-f9c4-48e5-8c94-2aa4040f6f77}" ma:internalName="TaxCatchAll" ma:showField="CatchAllData" ma:web="6ad7ced6-568a-4007-820b-328abb07e7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827ed1b-b83f-484c-85a2-9afbd196fb74">
      <Terms xmlns="http://schemas.microsoft.com/office/infopath/2007/PartnerControls"/>
    </lcf76f155ced4ddcb4097134ff3c332f>
    <TaxCatchAll xmlns="6ad7ced6-568a-4007-820b-328abb07e7a7" xsi:nil="true"/>
    <alwz xmlns="5827ed1b-b83f-484c-85a2-9afbd196fb74">
      <UserInfo>
        <DisplayName/>
        <AccountId xsi:nil="true"/>
        <AccountType/>
      </UserInfo>
    </alwz>
    <Sections xmlns="5827ed1b-b83f-484c-85a2-9afbd196fb74" xsi:nil="true"/>
    <Date xmlns="5827ed1b-b83f-484c-85a2-9afbd196fb74" xsi:nil="true"/>
    <Categories xmlns="5827ed1b-b83f-484c-85a2-9afbd196fb74" xsi:nil="true"/>
    <PublishtoIntranet xmlns="5827ed1b-b83f-484c-85a2-9afbd196fb74" xsi:nil="true"/>
    <ReviewGrade xmlns="5827ed1b-b83f-484c-85a2-9afbd196fb74" xsi:nil="true"/>
    <Departments xmlns="5827ed1b-b83f-484c-85a2-9afbd196fb74" xsi:nil="true"/>
    <_x0043_ xmlns="5827ed1b-b83f-484c-85a2-9afbd196fb74">
      <Value>MAM Planning</Value>
    </_x0043_>
    <ReviewPeriod xmlns="5827ed1b-b83f-484c-85a2-9afbd196fb74" xsi:nil="true"/>
    <A xmlns="5827ed1b-b83f-484c-85a2-9afbd196fb74">
      <Value>Operations</Value>
    </A>
    <B xmlns="5827ed1b-b83f-484c-85a2-9afbd196fb74">
      <Value>Reporting &amp; KPIs</Value>
    </B>
    <Owner xmlns="5827ed1b-b83f-484c-85a2-9afbd196fb74">
      <UserInfo>
        <DisplayName>i:0#.f|membership|johara@girlsontherun.org</DisplayName>
        <AccountId>45</AccountId>
        <AccountType/>
      </UserInfo>
    </Owner>
    <f49c xmlns="5827ed1b-b83f-484c-85a2-9afbd196fb74" xsi:nil="true"/>
  </documentManagement>
</p:properties>
</file>

<file path=customXml/itemProps1.xml><?xml version="1.0" encoding="utf-8"?>
<ds:datastoreItem xmlns:ds="http://schemas.openxmlformats.org/officeDocument/2006/customXml" ds:itemID="{11DCB7C4-50B2-4336-A720-50DE29A2CBE1}"/>
</file>

<file path=customXml/itemProps2.xml><?xml version="1.0" encoding="utf-8"?>
<ds:datastoreItem xmlns:ds="http://schemas.openxmlformats.org/officeDocument/2006/customXml" ds:itemID="{AACE8D3F-5642-4653-B832-F6E0E71B7A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D804F-0C89-4F9D-B1E6-F5490E6ABC47}">
  <ds:schemaRefs>
    <ds:schemaRef ds:uri="320a17e0-e4bb-4782-b53e-32d53f706f85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a9f87391-0141-47be-87cf-10f62843bb87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66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Clarendon</vt:lpstr>
      <vt:lpstr>Everygirl Regular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Jacklyn O'hara</cp:lastModifiedBy>
  <cp:revision>4</cp:revision>
  <dcterms:created xsi:type="dcterms:W3CDTF">2023-11-20T18:22:03Z</dcterms:created>
  <dcterms:modified xsi:type="dcterms:W3CDTF">2023-11-20T18:42:12Z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0x01010039A99556E4ACA4458D045F4951FB4C57</vt:lpwstr>
  </property>
  <property fmtid="{D5CDD505-2E9C-101B-9397-08002B2CF9AE}" pid="3" name="MediaServiceImageTags">
    <vt:lpwstr/>
  </property>
</Properties>
</file>