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14570683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2B00CE-09BD-4B39-8BAB-27B0534E7A2A}" v="1" dt="2023-12-11T16:05:41.581"/>
    <p1510:client id="{6A0588ED-4812-4FFE-AA21-1DC9A0CBD432}" v="6" dt="2023-12-11T16:05:29.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7" d="100"/>
          <a:sy n="77" d="100"/>
        </p:scale>
        <p:origin x="8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lyn O'hara" userId="071bd974-8251-400f-8bcf-f8e62eed4673" providerId="ADAL" clId="{332B00CE-09BD-4B39-8BAB-27B0534E7A2A}"/>
    <pc:docChg chg="addSld delSld modSld delMainMaster">
      <pc:chgData name="Jacklyn O'hara" userId="071bd974-8251-400f-8bcf-f8e62eed4673" providerId="ADAL" clId="{332B00CE-09BD-4B39-8BAB-27B0534E7A2A}" dt="2023-12-11T16:07:08.068" v="24" actId="14100"/>
      <pc:docMkLst>
        <pc:docMk/>
      </pc:docMkLst>
      <pc:sldChg chg="del">
        <pc:chgData name="Jacklyn O'hara" userId="071bd974-8251-400f-8bcf-f8e62eed4673" providerId="ADAL" clId="{332B00CE-09BD-4B39-8BAB-27B0534E7A2A}" dt="2023-12-11T16:05:47.387" v="1" actId="2696"/>
        <pc:sldMkLst>
          <pc:docMk/>
          <pc:sldMk cId="109857222" sldId="256"/>
        </pc:sldMkLst>
      </pc:sldChg>
      <pc:sldChg chg="modSp add mod">
        <pc:chgData name="Jacklyn O'hara" userId="071bd974-8251-400f-8bcf-f8e62eed4673" providerId="ADAL" clId="{332B00CE-09BD-4B39-8BAB-27B0534E7A2A}" dt="2023-12-11T16:07:08.068" v="24" actId="14100"/>
        <pc:sldMkLst>
          <pc:docMk/>
          <pc:sldMk cId="1030095435" sldId="2145706839"/>
        </pc:sldMkLst>
        <pc:spChg chg="mod">
          <ac:chgData name="Jacklyn O'hara" userId="071bd974-8251-400f-8bcf-f8e62eed4673" providerId="ADAL" clId="{332B00CE-09BD-4B39-8BAB-27B0534E7A2A}" dt="2023-12-11T16:07:08.068" v="24" actId="14100"/>
          <ac:spMkLst>
            <pc:docMk/>
            <pc:sldMk cId="1030095435" sldId="2145706839"/>
            <ac:spMk id="13" creationId="{408BB257-81C5-DFA4-868C-959E8E855187}"/>
          </ac:spMkLst>
        </pc:spChg>
      </pc:sldChg>
      <pc:sldMasterChg chg="del delSldLayout">
        <pc:chgData name="Jacklyn O'hara" userId="071bd974-8251-400f-8bcf-f8e62eed4673" providerId="ADAL" clId="{332B00CE-09BD-4B39-8BAB-27B0534E7A2A}" dt="2023-12-11T16:05:47.387" v="1" actId="2696"/>
        <pc:sldMasterMkLst>
          <pc:docMk/>
          <pc:sldMasterMk cId="2460954070" sldId="2147483660"/>
        </pc:sldMasterMkLst>
        <pc:sldLayoutChg chg="del">
          <pc:chgData name="Jacklyn O'hara" userId="071bd974-8251-400f-8bcf-f8e62eed4673" providerId="ADAL" clId="{332B00CE-09BD-4B39-8BAB-27B0534E7A2A}" dt="2023-12-11T16:05:47.387" v="1" actId="2696"/>
          <pc:sldLayoutMkLst>
            <pc:docMk/>
            <pc:sldMasterMk cId="2460954070" sldId="2147483660"/>
            <pc:sldLayoutMk cId="2385387890" sldId="2147483661"/>
          </pc:sldLayoutMkLst>
        </pc:sldLayoutChg>
        <pc:sldLayoutChg chg="del">
          <pc:chgData name="Jacklyn O'hara" userId="071bd974-8251-400f-8bcf-f8e62eed4673" providerId="ADAL" clId="{332B00CE-09BD-4B39-8BAB-27B0534E7A2A}" dt="2023-12-11T16:05:47.387" v="1" actId="2696"/>
          <pc:sldLayoutMkLst>
            <pc:docMk/>
            <pc:sldMasterMk cId="2460954070" sldId="2147483660"/>
            <pc:sldLayoutMk cId="949138452" sldId="2147483662"/>
          </pc:sldLayoutMkLst>
        </pc:sldLayoutChg>
        <pc:sldLayoutChg chg="del">
          <pc:chgData name="Jacklyn O'hara" userId="071bd974-8251-400f-8bcf-f8e62eed4673" providerId="ADAL" clId="{332B00CE-09BD-4B39-8BAB-27B0534E7A2A}" dt="2023-12-11T16:05:47.387" v="1" actId="2696"/>
          <pc:sldLayoutMkLst>
            <pc:docMk/>
            <pc:sldMasterMk cId="2460954070" sldId="2147483660"/>
            <pc:sldLayoutMk cId="2591524520" sldId="2147483663"/>
          </pc:sldLayoutMkLst>
        </pc:sldLayoutChg>
        <pc:sldLayoutChg chg="del">
          <pc:chgData name="Jacklyn O'hara" userId="071bd974-8251-400f-8bcf-f8e62eed4673" providerId="ADAL" clId="{332B00CE-09BD-4B39-8BAB-27B0534E7A2A}" dt="2023-12-11T16:05:47.387" v="1" actId="2696"/>
          <pc:sldLayoutMkLst>
            <pc:docMk/>
            <pc:sldMasterMk cId="2460954070" sldId="2147483660"/>
            <pc:sldLayoutMk cId="1203092039" sldId="2147483664"/>
          </pc:sldLayoutMkLst>
        </pc:sldLayoutChg>
        <pc:sldLayoutChg chg="del">
          <pc:chgData name="Jacklyn O'hara" userId="071bd974-8251-400f-8bcf-f8e62eed4673" providerId="ADAL" clId="{332B00CE-09BD-4B39-8BAB-27B0534E7A2A}" dt="2023-12-11T16:05:47.387" v="1" actId="2696"/>
          <pc:sldLayoutMkLst>
            <pc:docMk/>
            <pc:sldMasterMk cId="2460954070" sldId="2147483660"/>
            <pc:sldLayoutMk cId="3733172339" sldId="2147483665"/>
          </pc:sldLayoutMkLst>
        </pc:sldLayoutChg>
        <pc:sldLayoutChg chg="del">
          <pc:chgData name="Jacklyn O'hara" userId="071bd974-8251-400f-8bcf-f8e62eed4673" providerId="ADAL" clId="{332B00CE-09BD-4B39-8BAB-27B0534E7A2A}" dt="2023-12-11T16:05:47.387" v="1" actId="2696"/>
          <pc:sldLayoutMkLst>
            <pc:docMk/>
            <pc:sldMasterMk cId="2460954070" sldId="2147483660"/>
            <pc:sldLayoutMk cId="3210312558" sldId="2147483666"/>
          </pc:sldLayoutMkLst>
        </pc:sldLayoutChg>
        <pc:sldLayoutChg chg="del">
          <pc:chgData name="Jacklyn O'hara" userId="071bd974-8251-400f-8bcf-f8e62eed4673" providerId="ADAL" clId="{332B00CE-09BD-4B39-8BAB-27B0534E7A2A}" dt="2023-12-11T16:05:47.387" v="1" actId="2696"/>
          <pc:sldLayoutMkLst>
            <pc:docMk/>
            <pc:sldMasterMk cId="2460954070" sldId="2147483660"/>
            <pc:sldLayoutMk cId="3146388984" sldId="2147483667"/>
          </pc:sldLayoutMkLst>
        </pc:sldLayoutChg>
        <pc:sldLayoutChg chg="del">
          <pc:chgData name="Jacklyn O'hara" userId="071bd974-8251-400f-8bcf-f8e62eed4673" providerId="ADAL" clId="{332B00CE-09BD-4B39-8BAB-27B0534E7A2A}" dt="2023-12-11T16:05:47.387" v="1" actId="2696"/>
          <pc:sldLayoutMkLst>
            <pc:docMk/>
            <pc:sldMasterMk cId="2460954070" sldId="2147483660"/>
            <pc:sldLayoutMk cId="3171841454" sldId="2147483668"/>
          </pc:sldLayoutMkLst>
        </pc:sldLayoutChg>
        <pc:sldLayoutChg chg="del">
          <pc:chgData name="Jacklyn O'hara" userId="071bd974-8251-400f-8bcf-f8e62eed4673" providerId="ADAL" clId="{332B00CE-09BD-4B39-8BAB-27B0534E7A2A}" dt="2023-12-11T16:05:47.387" v="1" actId="2696"/>
          <pc:sldLayoutMkLst>
            <pc:docMk/>
            <pc:sldMasterMk cId="2460954070" sldId="2147483660"/>
            <pc:sldLayoutMk cId="1718958274" sldId="2147483669"/>
          </pc:sldLayoutMkLst>
        </pc:sldLayoutChg>
        <pc:sldLayoutChg chg="del">
          <pc:chgData name="Jacklyn O'hara" userId="071bd974-8251-400f-8bcf-f8e62eed4673" providerId="ADAL" clId="{332B00CE-09BD-4B39-8BAB-27B0534E7A2A}" dt="2023-12-11T16:05:47.387" v="1" actId="2696"/>
          <pc:sldLayoutMkLst>
            <pc:docMk/>
            <pc:sldMasterMk cId="2460954070" sldId="2147483660"/>
            <pc:sldLayoutMk cId="2202905451" sldId="2147483670"/>
          </pc:sldLayoutMkLst>
        </pc:sldLayoutChg>
        <pc:sldLayoutChg chg="del">
          <pc:chgData name="Jacklyn O'hara" userId="071bd974-8251-400f-8bcf-f8e62eed4673" providerId="ADAL" clId="{332B00CE-09BD-4B39-8BAB-27B0534E7A2A}" dt="2023-12-11T16:05:47.387" v="1" actId="2696"/>
          <pc:sldLayoutMkLst>
            <pc:docMk/>
            <pc:sldMasterMk cId="2460954070" sldId="2147483660"/>
            <pc:sldLayoutMk cId="3479445657" sldId="2147483671"/>
          </pc:sldLayoutMkLst>
        </pc:sldLayoutChg>
      </pc:sldMasterChg>
    </pc:docChg>
  </pc:docChgLst>
  <pc:docChgLst>
    <pc:chgData name="Jacklyn O'hara" userId="S::johara@girlsontherun.org::071bd974-8251-400f-8bcf-f8e62eed4673" providerId="AD" clId="Web-{6A0588ED-4812-4FFE-AA21-1DC9A0CBD432}"/>
    <pc:docChg chg="modSld">
      <pc:chgData name="Jacklyn O'hara" userId="S::johara@girlsontherun.org::071bd974-8251-400f-8bcf-f8e62eed4673" providerId="AD" clId="Web-{6A0588ED-4812-4FFE-AA21-1DC9A0CBD432}" dt="2023-12-11T16:05:29.252" v="3"/>
      <pc:docMkLst>
        <pc:docMk/>
      </pc:docMkLst>
      <pc:sldChg chg="addSp delSp modSp">
        <pc:chgData name="Jacklyn O'hara" userId="S::johara@girlsontherun.org::071bd974-8251-400f-8bcf-f8e62eed4673" providerId="AD" clId="Web-{6A0588ED-4812-4FFE-AA21-1DC9A0CBD432}" dt="2023-12-11T16:05:29.252" v="3"/>
        <pc:sldMkLst>
          <pc:docMk/>
          <pc:sldMk cId="109857222" sldId="256"/>
        </pc:sldMkLst>
        <pc:picChg chg="add del mod">
          <ac:chgData name="Jacklyn O'hara" userId="S::johara@girlsontherun.org::071bd974-8251-400f-8bcf-f8e62eed4673" providerId="AD" clId="Web-{6A0588ED-4812-4FFE-AA21-1DC9A0CBD432}" dt="2023-12-11T16:05:17.721" v="1"/>
          <ac:picMkLst>
            <pc:docMk/>
            <pc:sldMk cId="109857222" sldId="256"/>
            <ac:picMk id="4" creationId="{6DDD337D-ABB1-6945-0674-26FCDE5542B6}"/>
          </ac:picMkLst>
        </pc:picChg>
        <pc:picChg chg="add del mod">
          <ac:chgData name="Jacklyn O'hara" userId="S::johara@girlsontherun.org::071bd974-8251-400f-8bcf-f8e62eed4673" providerId="AD" clId="Web-{6A0588ED-4812-4FFE-AA21-1DC9A0CBD432}" dt="2023-12-11T16:05:29.252" v="3"/>
          <ac:picMkLst>
            <pc:docMk/>
            <pc:sldMk cId="109857222" sldId="256"/>
            <ac:picMk id="5" creationId="{968ABBEB-9EBB-FA4F-E7AA-4F60B2C7021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E6905-EE4F-4645-9BB7-8AF9657D5A85}"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D90B5-B793-43E4-BAC5-8A63014A5FFE}" type="slidenum">
              <a:rPr lang="en-US" smtClean="0"/>
              <a:t>‹#›</a:t>
            </a:fld>
            <a:endParaRPr lang="en-US"/>
          </a:p>
        </p:txBody>
      </p:sp>
    </p:spTree>
    <p:extLst>
      <p:ext uri="{BB962C8B-B14F-4D97-AF65-F5344CB8AC3E}">
        <p14:creationId xmlns:p14="http://schemas.microsoft.com/office/powerpoint/2010/main" val="26409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four parts to data analytics. When we talk about “data having a story” – these are some of the questions that our data starts to answer. When you are analyzing your data from your environmental scan, ask these questions about your data sets to inform your direction.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9E4B9-CA68-456B-8446-9E5B871FA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3369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6.sv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35.svg"/><Relationship Id="rId4" Type="http://schemas.openxmlformats.org/officeDocument/2006/relationships/image" Target="../media/image11.png"/><Relationship Id="rId9" Type="http://schemas.openxmlformats.org/officeDocument/2006/relationships/image" Target="../media/image3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6.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7.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E5E6E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83E315B-5E94-F7F4-772C-F895F9B1381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403" b="37556"/>
          <a:stretch/>
        </p:blipFill>
        <p:spPr>
          <a:xfrm>
            <a:off x="1741293" y="0"/>
            <a:ext cx="2253197" cy="856034"/>
          </a:xfrm>
          <a:prstGeom prst="rect">
            <a:avLst/>
          </a:prstGeom>
        </p:spPr>
      </p:pic>
      <p:pic>
        <p:nvPicPr>
          <p:cNvPr id="12" name="Graphic 11">
            <a:extLst>
              <a:ext uri="{FF2B5EF4-FFF2-40B4-BE49-F238E27FC236}">
                <a16:creationId xmlns:a16="http://schemas.microsoft.com/office/drawing/2014/main" id="{D6353F38-5CF7-8569-608D-AEEF44C34BD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5927" b="44182"/>
          <a:stretch/>
        </p:blipFill>
        <p:spPr>
          <a:xfrm>
            <a:off x="8732238" y="6116319"/>
            <a:ext cx="2253197" cy="741681"/>
          </a:xfrm>
          <a:prstGeom prst="rect">
            <a:avLst/>
          </a:prstGeom>
        </p:spPr>
      </p:pic>
      <p:sp>
        <p:nvSpPr>
          <p:cNvPr id="5" name="Rectangle 18">
            <a:extLst>
              <a:ext uri="{FF2B5EF4-FFF2-40B4-BE49-F238E27FC236}">
                <a16:creationId xmlns:a16="http://schemas.microsoft.com/office/drawing/2014/main" id="{155B53EB-646B-9442-AEF1-06CE55DD86D7}"/>
              </a:ext>
            </a:extLst>
          </p:cNvPr>
          <p:cNvSpPr/>
          <p:nvPr userDrawn="1"/>
        </p:nvSpPr>
        <p:spPr>
          <a:xfrm>
            <a:off x="786438" y="836981"/>
            <a:ext cx="10619124" cy="5354228"/>
          </a:xfrm>
          <a:custGeom>
            <a:avLst/>
            <a:gdLst>
              <a:gd name="connsiteX0" fmla="*/ 0 w 5318734"/>
              <a:gd name="connsiteY0" fmla="*/ 0 h 4673600"/>
              <a:gd name="connsiteX1" fmla="*/ 5318734 w 5318734"/>
              <a:gd name="connsiteY1" fmla="*/ 0 h 4673600"/>
              <a:gd name="connsiteX2" fmla="*/ 5318734 w 5318734"/>
              <a:gd name="connsiteY2" fmla="*/ 4673600 h 4673600"/>
              <a:gd name="connsiteX3" fmla="*/ 0 w 5318734"/>
              <a:gd name="connsiteY3" fmla="*/ 4673600 h 4673600"/>
              <a:gd name="connsiteX4" fmla="*/ 0 w 5318734"/>
              <a:gd name="connsiteY4" fmla="*/ 0 h 4673600"/>
              <a:gd name="connsiteX0" fmla="*/ 0 w 5318734"/>
              <a:gd name="connsiteY0" fmla="*/ 0 h 4673600"/>
              <a:gd name="connsiteX1" fmla="*/ 5318734 w 5318734"/>
              <a:gd name="connsiteY1" fmla="*/ 0 h 4673600"/>
              <a:gd name="connsiteX2" fmla="*/ 5296776 w 5318734"/>
              <a:gd name="connsiteY2" fmla="*/ 1333719 h 4673600"/>
              <a:gd name="connsiteX3" fmla="*/ 5318734 w 5318734"/>
              <a:gd name="connsiteY3" fmla="*/ 4673600 h 4673600"/>
              <a:gd name="connsiteX4" fmla="*/ 0 w 5318734"/>
              <a:gd name="connsiteY4" fmla="*/ 4673600 h 4673600"/>
              <a:gd name="connsiteX5" fmla="*/ 0 w 5318734"/>
              <a:gd name="connsiteY5" fmla="*/ 0 h 4673600"/>
              <a:gd name="connsiteX0" fmla="*/ 0 w 5318734"/>
              <a:gd name="connsiteY0" fmla="*/ 28422 h 4702022"/>
              <a:gd name="connsiteX1" fmla="*/ 705857 w 5318734"/>
              <a:gd name="connsiteY1" fmla="*/ 0 h 4702022"/>
              <a:gd name="connsiteX2" fmla="*/ 5318734 w 5318734"/>
              <a:gd name="connsiteY2" fmla="*/ 28422 h 4702022"/>
              <a:gd name="connsiteX3" fmla="*/ 5296776 w 5318734"/>
              <a:gd name="connsiteY3" fmla="*/ 1362141 h 4702022"/>
              <a:gd name="connsiteX4" fmla="*/ 5318734 w 5318734"/>
              <a:gd name="connsiteY4" fmla="*/ 4702022 h 4702022"/>
              <a:gd name="connsiteX5" fmla="*/ 0 w 5318734"/>
              <a:gd name="connsiteY5" fmla="*/ 4702022 h 4702022"/>
              <a:gd name="connsiteX6" fmla="*/ 0 w 5318734"/>
              <a:gd name="connsiteY6" fmla="*/ 28422 h 4702022"/>
              <a:gd name="connsiteX0" fmla="*/ 0 w 5318734"/>
              <a:gd name="connsiteY0" fmla="*/ 28422 h 4745421"/>
              <a:gd name="connsiteX1" fmla="*/ 705857 w 5318734"/>
              <a:gd name="connsiteY1" fmla="*/ 0 h 4745421"/>
              <a:gd name="connsiteX2" fmla="*/ 5318734 w 5318734"/>
              <a:gd name="connsiteY2" fmla="*/ 28422 h 4745421"/>
              <a:gd name="connsiteX3" fmla="*/ 5296776 w 5318734"/>
              <a:gd name="connsiteY3" fmla="*/ 1362141 h 4745421"/>
              <a:gd name="connsiteX4" fmla="*/ 5318734 w 5318734"/>
              <a:gd name="connsiteY4" fmla="*/ 4702022 h 4745421"/>
              <a:gd name="connsiteX5" fmla="*/ 696398 w 5318734"/>
              <a:gd name="connsiteY5" fmla="*/ 4745421 h 4745421"/>
              <a:gd name="connsiteX6" fmla="*/ 0 w 5318734"/>
              <a:gd name="connsiteY6" fmla="*/ 4702022 h 4745421"/>
              <a:gd name="connsiteX7" fmla="*/ 0 w 5318734"/>
              <a:gd name="connsiteY7" fmla="*/ 28422 h 474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8734" h="4745421">
                <a:moveTo>
                  <a:pt x="0" y="28422"/>
                </a:moveTo>
                <a:cubicBezTo>
                  <a:pt x="231082" y="28407"/>
                  <a:pt x="474775" y="15"/>
                  <a:pt x="705857" y="0"/>
                </a:cubicBezTo>
                <a:lnTo>
                  <a:pt x="5318734" y="28422"/>
                </a:lnTo>
                <a:cubicBezTo>
                  <a:pt x="5318772" y="472995"/>
                  <a:pt x="5296738" y="917568"/>
                  <a:pt x="5296776" y="1362141"/>
                </a:cubicBezTo>
                <a:lnTo>
                  <a:pt x="5318734" y="4702022"/>
                </a:lnTo>
                <a:lnTo>
                  <a:pt x="696398" y="4745421"/>
                </a:lnTo>
                <a:lnTo>
                  <a:pt x="0" y="4702022"/>
                </a:lnTo>
                <a:lnTo>
                  <a:pt x="0" y="28422"/>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with medium confidence">
            <a:extLst>
              <a:ext uri="{FF2B5EF4-FFF2-40B4-BE49-F238E27FC236}">
                <a16:creationId xmlns:a16="http://schemas.microsoft.com/office/drawing/2014/main" id="{9B2E3C86-FA41-0A39-1EEE-9A13D4F4D7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8040"/>
          <a:stretch/>
        </p:blipFill>
        <p:spPr>
          <a:xfrm>
            <a:off x="575442" y="666791"/>
            <a:ext cx="843098" cy="687012"/>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6519251F-BAE3-7EA7-8886-40DD45EF1F6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8040"/>
          <a:stretch/>
        </p:blipFill>
        <p:spPr>
          <a:xfrm rot="4264375">
            <a:off x="10813579" y="663343"/>
            <a:ext cx="843098" cy="687012"/>
          </a:xfrm>
          <a:prstGeom prst="rect">
            <a:avLst/>
          </a:prstGeom>
        </p:spPr>
      </p:pic>
      <p:pic>
        <p:nvPicPr>
          <p:cNvPr id="9" name="Picture 8" descr="A picture containing light, blur&#10;&#10;Description automatically generated">
            <a:extLst>
              <a:ext uri="{FF2B5EF4-FFF2-40B4-BE49-F238E27FC236}">
                <a16:creationId xmlns:a16="http://schemas.microsoft.com/office/drawing/2014/main" id="{4C30DBF4-3169-8C64-578D-825B836D99F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381022">
            <a:off x="251489" y="2448711"/>
            <a:ext cx="1120338" cy="848741"/>
          </a:xfrm>
          <a:prstGeom prst="rect">
            <a:avLst/>
          </a:prstGeom>
        </p:spPr>
      </p:pic>
      <p:pic>
        <p:nvPicPr>
          <p:cNvPr id="10" name="Picture 9" descr="Icon&#10;&#10;Description automatically generated">
            <a:extLst>
              <a:ext uri="{FF2B5EF4-FFF2-40B4-BE49-F238E27FC236}">
                <a16:creationId xmlns:a16="http://schemas.microsoft.com/office/drawing/2014/main" id="{537CC511-61AD-151A-2D73-3B9537EE09C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9614" y="1701096"/>
            <a:ext cx="473613" cy="570532"/>
          </a:xfrm>
          <a:prstGeom prst="rect">
            <a:avLst/>
          </a:prstGeom>
        </p:spPr>
      </p:pic>
      <p:pic>
        <p:nvPicPr>
          <p:cNvPr id="11" name="Picture 10" descr="Logo, icon&#10;&#10;Description automatically generated">
            <a:extLst>
              <a:ext uri="{FF2B5EF4-FFF2-40B4-BE49-F238E27FC236}">
                <a16:creationId xmlns:a16="http://schemas.microsoft.com/office/drawing/2014/main" id="{C3D20747-4480-14D5-35B5-B6C2178F691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245828">
            <a:off x="10466773" y="5698575"/>
            <a:ext cx="786460" cy="662754"/>
          </a:xfrm>
          <a:prstGeom prst="rect">
            <a:avLst/>
          </a:prstGeom>
        </p:spPr>
      </p:pic>
      <p:sp>
        <p:nvSpPr>
          <p:cNvPr id="2" name="Picture Placeholder 24">
            <a:extLst>
              <a:ext uri="{FF2B5EF4-FFF2-40B4-BE49-F238E27FC236}">
                <a16:creationId xmlns:a16="http://schemas.microsoft.com/office/drawing/2014/main" id="{C3246C24-36AB-A801-A798-964D979CD048}"/>
              </a:ext>
            </a:extLst>
          </p:cNvPr>
          <p:cNvSpPr>
            <a:spLocks noGrp="1"/>
          </p:cNvSpPr>
          <p:nvPr>
            <p:ph type="pic" sz="quarter" idx="11" hasCustomPrompt="1"/>
          </p:nvPr>
        </p:nvSpPr>
        <p:spPr>
          <a:xfrm>
            <a:off x="4745070" y="1254927"/>
            <a:ext cx="2701858" cy="2483341"/>
          </a:xfrm>
          <a:prstGeom prst="rect">
            <a:avLst/>
          </a:prstGeom>
        </p:spPr>
        <p:txBody>
          <a:bodyPr anchor="ctr"/>
          <a:lstStyle>
            <a:lvl1pPr marL="0" indent="0" algn="ctr">
              <a:buNone/>
              <a:defRPr/>
            </a:lvl1pPr>
          </a:lstStyle>
          <a:p>
            <a:r>
              <a:rPr lang="en-US"/>
              <a:t>Click icon to insert logo</a:t>
            </a:r>
          </a:p>
        </p:txBody>
      </p:sp>
      <p:sp>
        <p:nvSpPr>
          <p:cNvPr id="4" name="Text Placeholder 2">
            <a:extLst>
              <a:ext uri="{FF2B5EF4-FFF2-40B4-BE49-F238E27FC236}">
                <a16:creationId xmlns:a16="http://schemas.microsoft.com/office/drawing/2014/main" id="{0DB4B066-97BD-87D7-F41A-52EC3EE815BC}"/>
              </a:ext>
            </a:extLst>
          </p:cNvPr>
          <p:cNvSpPr>
            <a:spLocks noGrp="1"/>
          </p:cNvSpPr>
          <p:nvPr>
            <p:ph type="body" sz="quarter" idx="12" hasCustomPrompt="1"/>
          </p:nvPr>
        </p:nvSpPr>
        <p:spPr>
          <a:xfrm>
            <a:off x="1701629" y="3908423"/>
            <a:ext cx="8788742" cy="734262"/>
          </a:xfrm>
          <a:prstGeom prst="rect">
            <a:avLst/>
          </a:prstGeom>
        </p:spPr>
        <p:txBody>
          <a:bodyPr anchor="ctr"/>
          <a:lstStyle>
            <a:lvl1pPr marL="0" indent="0" algn="ctr">
              <a:buNone/>
              <a:defRPr sz="2800">
                <a:latin typeface="Clarendon" panose="02020500000000000000" pitchFamily="18" charset="0"/>
              </a:defRPr>
            </a:lvl1pPr>
          </a:lstStyle>
          <a:p>
            <a:pPr lvl="0"/>
            <a:r>
              <a:rPr lang="en-US"/>
              <a:t>Clarendon 28 pt</a:t>
            </a:r>
          </a:p>
        </p:txBody>
      </p:sp>
      <p:pic>
        <p:nvPicPr>
          <p:cNvPr id="3" name="Graphic 2">
            <a:extLst>
              <a:ext uri="{FF2B5EF4-FFF2-40B4-BE49-F238E27FC236}">
                <a16:creationId xmlns:a16="http://schemas.microsoft.com/office/drawing/2014/main" id="{F13F7E50-7151-79F7-C482-1CA5BD90EB4F}"/>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491695">
            <a:off x="8739530" y="1214929"/>
            <a:ext cx="741325" cy="760906"/>
          </a:xfrm>
          <a:prstGeom prst="rect">
            <a:avLst/>
          </a:prstGeom>
        </p:spPr>
      </p:pic>
    </p:spTree>
    <p:extLst>
      <p:ext uri="{BB962C8B-B14F-4D97-AF65-F5344CB8AC3E}">
        <p14:creationId xmlns:p14="http://schemas.microsoft.com/office/powerpoint/2010/main" val="12277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Photo + Gray bottom">
    <p:bg>
      <p:bgPr>
        <a:solidFill>
          <a:srgbClr val="E5E6E5"/>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5F7D96-529D-72DF-ADBC-2FDF762E1F13}"/>
              </a:ext>
            </a:extLst>
          </p:cNvPr>
          <p:cNvSpPr>
            <a:spLocks noGrp="1"/>
          </p:cNvSpPr>
          <p:nvPr>
            <p:ph type="pic" sz="quarter" idx="10" hasCustomPrompt="1"/>
          </p:nvPr>
        </p:nvSpPr>
        <p:spPr>
          <a:xfrm>
            <a:off x="0" y="0"/>
            <a:ext cx="12192000" cy="5301253"/>
          </a:xfrm>
          <a:prstGeom prst="rect">
            <a:avLst/>
          </a:prstGeom>
        </p:spPr>
        <p:txBody>
          <a:bodyPr anchor="ctr"/>
          <a:lstStyle>
            <a:lvl1pPr marL="0" indent="0" algn="ctr">
              <a:buNone/>
              <a:defRPr/>
            </a:lvl1pPr>
          </a:lstStyle>
          <a:p>
            <a:r>
              <a:rPr lang="en-US"/>
              <a:t>Click icon to insert photo</a:t>
            </a:r>
          </a:p>
        </p:txBody>
      </p:sp>
      <p:pic>
        <p:nvPicPr>
          <p:cNvPr id="2" name="Picture 1" descr="Logo, icon&#10;&#10;Description automatically generated">
            <a:extLst>
              <a:ext uri="{FF2B5EF4-FFF2-40B4-BE49-F238E27FC236}">
                <a16:creationId xmlns:a16="http://schemas.microsoft.com/office/drawing/2014/main" id="{8A89A051-D29A-5B3F-046E-FFA1FF16F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083737">
            <a:off x="687992" y="5742423"/>
            <a:ext cx="484799" cy="408542"/>
          </a:xfrm>
          <a:prstGeom prst="rect">
            <a:avLst/>
          </a:prstGeom>
        </p:spPr>
      </p:pic>
      <p:sp>
        <p:nvSpPr>
          <p:cNvPr id="3" name="Freeform: Shape 2">
            <a:extLst>
              <a:ext uri="{FF2B5EF4-FFF2-40B4-BE49-F238E27FC236}">
                <a16:creationId xmlns:a16="http://schemas.microsoft.com/office/drawing/2014/main" id="{30277183-403D-810D-E73C-40965F0893A2}"/>
              </a:ext>
            </a:extLst>
          </p:cNvPr>
          <p:cNvSpPr/>
          <p:nvPr userDrawn="1"/>
        </p:nvSpPr>
        <p:spPr>
          <a:xfrm>
            <a:off x="102628" y="5422328"/>
            <a:ext cx="1504102" cy="135128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extLst>
              <a:ext uri="{FF2B5EF4-FFF2-40B4-BE49-F238E27FC236}">
                <a16:creationId xmlns:a16="http://schemas.microsoft.com/office/drawing/2014/main" id="{BD4B0821-F2A2-15FE-1F6B-4288652E6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374842">
            <a:off x="11547467" y="5733621"/>
            <a:ext cx="484799" cy="408542"/>
          </a:xfrm>
          <a:prstGeom prst="rect">
            <a:avLst/>
          </a:prstGeom>
        </p:spPr>
      </p:pic>
    </p:spTree>
    <p:extLst>
      <p:ext uri="{BB962C8B-B14F-4D97-AF65-F5344CB8AC3E}">
        <p14:creationId xmlns:p14="http://schemas.microsoft.com/office/powerpoint/2010/main" val="230495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s BG with Photo">
    <p:bg>
      <p:bgPr>
        <a:solidFill>
          <a:srgbClr val="E5E6E5"/>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6397519B-764A-2134-18FE-F6774EDAEE17}"/>
              </a:ext>
            </a:extLst>
          </p:cNvPr>
          <p:cNvGrpSpPr/>
          <p:nvPr userDrawn="1"/>
        </p:nvGrpSpPr>
        <p:grpSpPr>
          <a:xfrm>
            <a:off x="-6445" y="-13718"/>
            <a:ext cx="12198446" cy="6871719"/>
            <a:chOff x="-6445" y="-13718"/>
            <a:chExt cx="12198446" cy="6871719"/>
          </a:xfrm>
          <a:solidFill>
            <a:schemeClr val="bg1">
              <a:alpha val="62000"/>
            </a:schemeClr>
          </a:solidFill>
        </p:grpSpPr>
        <p:pic>
          <p:nvPicPr>
            <p:cNvPr id="3" name="Graphic 2">
              <a:extLst>
                <a:ext uri="{FF2B5EF4-FFF2-40B4-BE49-F238E27FC236}">
                  <a16:creationId xmlns:a16="http://schemas.microsoft.com/office/drawing/2014/main" id="{79338C8A-3A81-0131-FEB8-E47C8555A6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9207" y="258701"/>
              <a:ext cx="1722489" cy="1421355"/>
            </a:xfrm>
            <a:prstGeom prst="rect">
              <a:avLst/>
            </a:prstGeom>
          </p:spPr>
        </p:pic>
        <p:pic>
          <p:nvPicPr>
            <p:cNvPr id="4" name="Graphic 3">
              <a:extLst>
                <a:ext uri="{FF2B5EF4-FFF2-40B4-BE49-F238E27FC236}">
                  <a16:creationId xmlns:a16="http://schemas.microsoft.com/office/drawing/2014/main" id="{B63CE280-B1B2-330F-7C85-1C8762B51B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6718" y="394869"/>
              <a:ext cx="1722489" cy="1421355"/>
            </a:xfrm>
            <a:prstGeom prst="rect">
              <a:avLst/>
            </a:prstGeom>
          </p:spPr>
        </p:pic>
        <p:pic>
          <p:nvPicPr>
            <p:cNvPr id="5" name="Graphic 4">
              <a:extLst>
                <a:ext uri="{FF2B5EF4-FFF2-40B4-BE49-F238E27FC236}">
                  <a16:creationId xmlns:a16="http://schemas.microsoft.com/office/drawing/2014/main" id="{2A1564EB-05DF-CCB7-D28F-13C105A29C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0571" y="1429205"/>
              <a:ext cx="1722489" cy="1421355"/>
            </a:xfrm>
            <a:prstGeom prst="rect">
              <a:avLst/>
            </a:prstGeom>
          </p:spPr>
        </p:pic>
        <p:pic>
          <p:nvPicPr>
            <p:cNvPr id="6" name="Graphic 5">
              <a:extLst>
                <a:ext uri="{FF2B5EF4-FFF2-40B4-BE49-F238E27FC236}">
                  <a16:creationId xmlns:a16="http://schemas.microsoft.com/office/drawing/2014/main" id="{F4CC3C6B-11E4-0450-D1A8-6B608773DD8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0975"/>
            <a:stretch/>
          </p:blipFill>
          <p:spPr>
            <a:xfrm>
              <a:off x="11003061" y="1293037"/>
              <a:ext cx="1188940" cy="1421355"/>
            </a:xfrm>
            <a:prstGeom prst="rect">
              <a:avLst/>
            </a:prstGeom>
          </p:spPr>
        </p:pic>
        <p:pic>
          <p:nvPicPr>
            <p:cNvPr id="7" name="Graphic 6">
              <a:extLst>
                <a:ext uri="{FF2B5EF4-FFF2-40B4-BE49-F238E27FC236}">
                  <a16:creationId xmlns:a16="http://schemas.microsoft.com/office/drawing/2014/main" id="{1382FCCA-E83B-6930-7935-0092A766A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4201" y="2446829"/>
              <a:ext cx="1722489" cy="1421355"/>
            </a:xfrm>
            <a:prstGeom prst="rect">
              <a:avLst/>
            </a:prstGeom>
          </p:spPr>
        </p:pic>
        <p:pic>
          <p:nvPicPr>
            <p:cNvPr id="8" name="Graphic 7">
              <a:extLst>
                <a:ext uri="{FF2B5EF4-FFF2-40B4-BE49-F238E27FC236}">
                  <a16:creationId xmlns:a16="http://schemas.microsoft.com/office/drawing/2014/main" id="{874B8904-C483-EBC4-6B1C-3CC4B3F518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639791" y="1685515"/>
              <a:ext cx="1722489" cy="1421355"/>
            </a:xfrm>
            <a:prstGeom prst="rect">
              <a:avLst/>
            </a:prstGeom>
          </p:spPr>
        </p:pic>
        <p:pic>
          <p:nvPicPr>
            <p:cNvPr id="9" name="Graphic 8">
              <a:extLst>
                <a:ext uri="{FF2B5EF4-FFF2-40B4-BE49-F238E27FC236}">
                  <a16:creationId xmlns:a16="http://schemas.microsoft.com/office/drawing/2014/main" id="{D081CA4F-7F36-CB75-C6C0-ECB4F296F50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394"/>
            <a:stretch/>
          </p:blipFill>
          <p:spPr>
            <a:xfrm flipH="1">
              <a:off x="8815353" y="0"/>
              <a:ext cx="1722489" cy="662432"/>
            </a:xfrm>
            <a:prstGeom prst="rect">
              <a:avLst/>
            </a:prstGeom>
          </p:spPr>
        </p:pic>
        <p:pic>
          <p:nvPicPr>
            <p:cNvPr id="10" name="Graphic 9">
              <a:extLst>
                <a:ext uri="{FF2B5EF4-FFF2-40B4-BE49-F238E27FC236}">
                  <a16:creationId xmlns:a16="http://schemas.microsoft.com/office/drawing/2014/main" id="{3FD2C4D9-2A59-0B92-B892-963B53375A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10101" y="2774859"/>
              <a:ext cx="1722489" cy="1421355"/>
            </a:xfrm>
            <a:prstGeom prst="rect">
              <a:avLst/>
            </a:prstGeom>
          </p:spPr>
        </p:pic>
        <p:pic>
          <p:nvPicPr>
            <p:cNvPr id="11" name="Graphic 10">
              <a:extLst>
                <a:ext uri="{FF2B5EF4-FFF2-40B4-BE49-F238E27FC236}">
                  <a16:creationId xmlns:a16="http://schemas.microsoft.com/office/drawing/2014/main" id="{0F49ED1F-2DDC-B7B2-A221-75191647D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587772" y="784641"/>
              <a:ext cx="1722489" cy="1421355"/>
            </a:xfrm>
            <a:prstGeom prst="rect">
              <a:avLst/>
            </a:prstGeom>
          </p:spPr>
        </p:pic>
        <p:pic>
          <p:nvPicPr>
            <p:cNvPr id="13" name="Graphic 12">
              <a:extLst>
                <a:ext uri="{FF2B5EF4-FFF2-40B4-BE49-F238E27FC236}">
                  <a16:creationId xmlns:a16="http://schemas.microsoft.com/office/drawing/2014/main" id="{7B0394F9-808B-FCD8-21CE-41F1DB18BF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319" y="1758353"/>
              <a:ext cx="1722489" cy="1421355"/>
            </a:xfrm>
            <a:prstGeom prst="rect">
              <a:avLst/>
            </a:prstGeom>
          </p:spPr>
        </p:pic>
        <p:pic>
          <p:nvPicPr>
            <p:cNvPr id="14" name="Graphic 13">
              <a:extLst>
                <a:ext uri="{FF2B5EF4-FFF2-40B4-BE49-F238E27FC236}">
                  <a16:creationId xmlns:a16="http://schemas.microsoft.com/office/drawing/2014/main" id="{AF380CD1-09D7-7C6B-E8FF-F0647689CD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4830" y="1894521"/>
              <a:ext cx="1722489" cy="1421355"/>
            </a:xfrm>
            <a:prstGeom prst="rect">
              <a:avLst/>
            </a:prstGeom>
          </p:spPr>
        </p:pic>
        <p:pic>
          <p:nvPicPr>
            <p:cNvPr id="15" name="Graphic 14">
              <a:extLst>
                <a:ext uri="{FF2B5EF4-FFF2-40B4-BE49-F238E27FC236}">
                  <a16:creationId xmlns:a16="http://schemas.microsoft.com/office/drawing/2014/main" id="{3ED0026C-7166-F04C-4FD7-790F291B55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8683" y="2928857"/>
              <a:ext cx="1722489" cy="1421355"/>
            </a:xfrm>
            <a:prstGeom prst="rect">
              <a:avLst/>
            </a:prstGeom>
          </p:spPr>
        </p:pic>
        <p:pic>
          <p:nvPicPr>
            <p:cNvPr id="16" name="Graphic 15">
              <a:extLst>
                <a:ext uri="{FF2B5EF4-FFF2-40B4-BE49-F238E27FC236}">
                  <a16:creationId xmlns:a16="http://schemas.microsoft.com/office/drawing/2014/main" id="{647A6C44-F59D-C2F8-C61E-54144FFD3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1172" y="2792689"/>
              <a:ext cx="1722489" cy="1421355"/>
            </a:xfrm>
            <a:prstGeom prst="rect">
              <a:avLst/>
            </a:prstGeom>
          </p:spPr>
        </p:pic>
        <p:pic>
          <p:nvPicPr>
            <p:cNvPr id="17" name="Graphic 16">
              <a:extLst>
                <a:ext uri="{FF2B5EF4-FFF2-40B4-BE49-F238E27FC236}">
                  <a16:creationId xmlns:a16="http://schemas.microsoft.com/office/drawing/2014/main" id="{9877643D-59DA-E5D0-F2C9-7FB8F49D5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2313" y="3946481"/>
              <a:ext cx="1722489" cy="1421355"/>
            </a:xfrm>
            <a:prstGeom prst="rect">
              <a:avLst/>
            </a:prstGeom>
          </p:spPr>
        </p:pic>
        <p:pic>
          <p:nvPicPr>
            <p:cNvPr id="18" name="Graphic 17">
              <a:extLst>
                <a:ext uri="{FF2B5EF4-FFF2-40B4-BE49-F238E27FC236}">
                  <a16:creationId xmlns:a16="http://schemas.microsoft.com/office/drawing/2014/main" id="{33DC4C59-CDB6-39C6-7BA9-08293CA09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517903" y="3185167"/>
              <a:ext cx="1722489" cy="1421355"/>
            </a:xfrm>
            <a:prstGeom prst="rect">
              <a:avLst/>
            </a:prstGeom>
          </p:spPr>
        </p:pic>
        <p:pic>
          <p:nvPicPr>
            <p:cNvPr id="19" name="Graphic 18">
              <a:extLst>
                <a:ext uri="{FF2B5EF4-FFF2-40B4-BE49-F238E27FC236}">
                  <a16:creationId xmlns:a16="http://schemas.microsoft.com/office/drawing/2014/main" id="{E3762EEC-33CA-CBBE-0A01-A02A4E6A1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693466" y="740729"/>
              <a:ext cx="1722489" cy="1421355"/>
            </a:xfrm>
            <a:prstGeom prst="rect">
              <a:avLst/>
            </a:prstGeom>
          </p:spPr>
        </p:pic>
        <p:pic>
          <p:nvPicPr>
            <p:cNvPr id="20" name="Graphic 19">
              <a:extLst>
                <a:ext uri="{FF2B5EF4-FFF2-40B4-BE49-F238E27FC236}">
                  <a16:creationId xmlns:a16="http://schemas.microsoft.com/office/drawing/2014/main" id="{6B44F088-82B9-EFFD-041E-56E83F4DC8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488213" y="4274511"/>
              <a:ext cx="1722489" cy="1421355"/>
            </a:xfrm>
            <a:prstGeom prst="rect">
              <a:avLst/>
            </a:prstGeom>
          </p:spPr>
        </p:pic>
        <p:pic>
          <p:nvPicPr>
            <p:cNvPr id="21" name="Graphic 20">
              <a:extLst>
                <a:ext uri="{FF2B5EF4-FFF2-40B4-BE49-F238E27FC236}">
                  <a16:creationId xmlns:a16="http://schemas.microsoft.com/office/drawing/2014/main" id="{EB2F3F5D-4F57-63DB-9BB9-C0FF699D6D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465884" y="2284293"/>
              <a:ext cx="1722489" cy="1421355"/>
            </a:xfrm>
            <a:prstGeom prst="rect">
              <a:avLst/>
            </a:prstGeom>
          </p:spPr>
        </p:pic>
        <p:pic>
          <p:nvPicPr>
            <p:cNvPr id="22" name="Graphic 21">
              <a:extLst>
                <a:ext uri="{FF2B5EF4-FFF2-40B4-BE49-F238E27FC236}">
                  <a16:creationId xmlns:a16="http://schemas.microsoft.com/office/drawing/2014/main" id="{94A08ED7-AE73-7EDC-EC4C-A52C83275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9715" y="3758990"/>
              <a:ext cx="1722489" cy="1421355"/>
            </a:xfrm>
            <a:prstGeom prst="rect">
              <a:avLst/>
            </a:prstGeom>
          </p:spPr>
        </p:pic>
        <p:pic>
          <p:nvPicPr>
            <p:cNvPr id="24" name="Graphic 23">
              <a:extLst>
                <a:ext uri="{FF2B5EF4-FFF2-40B4-BE49-F238E27FC236}">
                  <a16:creationId xmlns:a16="http://schemas.microsoft.com/office/drawing/2014/main" id="{3A542CEE-061C-91B8-E90D-940077B6E6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697514" y="3770840"/>
              <a:ext cx="1722489" cy="1421355"/>
            </a:xfrm>
            <a:prstGeom prst="rect">
              <a:avLst/>
            </a:prstGeom>
          </p:spPr>
        </p:pic>
        <p:pic>
          <p:nvPicPr>
            <p:cNvPr id="25" name="Graphic 24">
              <a:extLst>
                <a:ext uri="{FF2B5EF4-FFF2-40B4-BE49-F238E27FC236}">
                  <a16:creationId xmlns:a16="http://schemas.microsoft.com/office/drawing/2014/main" id="{84174F99-2669-2746-13B2-AB350FE817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965609" y="4752432"/>
              <a:ext cx="1722489" cy="1421355"/>
            </a:xfrm>
            <a:prstGeom prst="rect">
              <a:avLst/>
            </a:prstGeom>
          </p:spPr>
        </p:pic>
        <p:pic>
          <p:nvPicPr>
            <p:cNvPr id="26" name="Graphic 25">
              <a:extLst>
                <a:ext uri="{FF2B5EF4-FFF2-40B4-BE49-F238E27FC236}">
                  <a16:creationId xmlns:a16="http://schemas.microsoft.com/office/drawing/2014/main" id="{DD77D7D1-D76E-8705-1376-FEFF0C9878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7638" y="3868184"/>
              <a:ext cx="1722489" cy="1421355"/>
            </a:xfrm>
            <a:prstGeom prst="rect">
              <a:avLst/>
            </a:prstGeom>
          </p:spPr>
        </p:pic>
        <p:pic>
          <p:nvPicPr>
            <p:cNvPr id="27" name="Graphic 26">
              <a:extLst>
                <a:ext uri="{FF2B5EF4-FFF2-40B4-BE49-F238E27FC236}">
                  <a16:creationId xmlns:a16="http://schemas.microsoft.com/office/drawing/2014/main" id="{5A3041BB-8BCE-FDB5-B0FB-BE934D9AFA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5308651" y="5224149"/>
              <a:ext cx="1722489" cy="1421355"/>
            </a:xfrm>
            <a:prstGeom prst="rect">
              <a:avLst/>
            </a:prstGeom>
          </p:spPr>
        </p:pic>
        <p:pic>
          <p:nvPicPr>
            <p:cNvPr id="28" name="Graphic 27">
              <a:extLst>
                <a:ext uri="{FF2B5EF4-FFF2-40B4-BE49-F238E27FC236}">
                  <a16:creationId xmlns:a16="http://schemas.microsoft.com/office/drawing/2014/main" id="{BD550F8D-35F3-4130-43CF-C05E41C9656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5181"/>
            <a:stretch/>
          </p:blipFill>
          <p:spPr>
            <a:xfrm flipH="1">
              <a:off x="11420002" y="3503366"/>
              <a:ext cx="771997" cy="1421355"/>
            </a:xfrm>
            <a:prstGeom prst="rect">
              <a:avLst/>
            </a:prstGeom>
          </p:spPr>
        </p:pic>
        <p:pic>
          <p:nvPicPr>
            <p:cNvPr id="29" name="Graphic 28">
              <a:extLst>
                <a:ext uri="{FF2B5EF4-FFF2-40B4-BE49-F238E27FC236}">
                  <a16:creationId xmlns:a16="http://schemas.microsoft.com/office/drawing/2014/main" id="{03ED7B30-94BE-6985-2B5A-FF5DFFC104E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0299" t="17511"/>
            <a:stretch/>
          </p:blipFill>
          <p:spPr>
            <a:xfrm flipH="1">
              <a:off x="11508151" y="-8773"/>
              <a:ext cx="683847" cy="1172459"/>
            </a:xfrm>
            <a:prstGeom prst="rect">
              <a:avLst/>
            </a:prstGeom>
          </p:spPr>
        </p:pic>
        <p:pic>
          <p:nvPicPr>
            <p:cNvPr id="30" name="Graphic 29">
              <a:extLst>
                <a:ext uri="{FF2B5EF4-FFF2-40B4-BE49-F238E27FC236}">
                  <a16:creationId xmlns:a16="http://schemas.microsoft.com/office/drawing/2014/main" id="{27F63615-03D8-03C3-88C2-8418E848547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5023"/>
            <a:stretch/>
          </p:blipFill>
          <p:spPr>
            <a:xfrm flipH="1">
              <a:off x="10305231" y="-8773"/>
              <a:ext cx="1722489" cy="355015"/>
            </a:xfrm>
            <a:prstGeom prst="rect">
              <a:avLst/>
            </a:prstGeom>
          </p:spPr>
        </p:pic>
        <p:pic>
          <p:nvPicPr>
            <p:cNvPr id="31" name="Graphic 30">
              <a:extLst>
                <a:ext uri="{FF2B5EF4-FFF2-40B4-BE49-F238E27FC236}">
                  <a16:creationId xmlns:a16="http://schemas.microsoft.com/office/drawing/2014/main" id="{9FBCD26F-50C2-E9C9-601C-F61F57C6D22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81"/>
            <a:stretch/>
          </p:blipFill>
          <p:spPr>
            <a:xfrm flipH="1">
              <a:off x="10558758" y="4778311"/>
              <a:ext cx="1633242" cy="1421355"/>
            </a:xfrm>
            <a:prstGeom prst="rect">
              <a:avLst/>
            </a:prstGeom>
          </p:spPr>
        </p:pic>
        <p:pic>
          <p:nvPicPr>
            <p:cNvPr id="32" name="Graphic 31">
              <a:extLst>
                <a:ext uri="{FF2B5EF4-FFF2-40B4-BE49-F238E27FC236}">
                  <a16:creationId xmlns:a16="http://schemas.microsoft.com/office/drawing/2014/main" id="{B3872B18-AB66-5AB3-84D6-6D07A786BF4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754658" y="5038300"/>
              <a:ext cx="1722489" cy="1421355"/>
            </a:xfrm>
            <a:prstGeom prst="rect">
              <a:avLst/>
            </a:prstGeom>
          </p:spPr>
        </p:pic>
        <p:pic>
          <p:nvPicPr>
            <p:cNvPr id="33" name="Graphic 32">
              <a:extLst>
                <a:ext uri="{FF2B5EF4-FFF2-40B4-BE49-F238E27FC236}">
                  <a16:creationId xmlns:a16="http://schemas.microsoft.com/office/drawing/2014/main" id="{848DEB0D-C43A-621D-77CF-3AAD3275A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071946" y="5135644"/>
              <a:ext cx="1722489" cy="1421355"/>
            </a:xfrm>
            <a:prstGeom prst="rect">
              <a:avLst/>
            </a:prstGeom>
          </p:spPr>
        </p:pic>
        <p:pic>
          <p:nvPicPr>
            <p:cNvPr id="34" name="Graphic 33">
              <a:extLst>
                <a:ext uri="{FF2B5EF4-FFF2-40B4-BE49-F238E27FC236}">
                  <a16:creationId xmlns:a16="http://schemas.microsoft.com/office/drawing/2014/main" id="{95E97FB3-8E31-9F15-6D69-3410C5DB283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5513"/>
            <a:stretch/>
          </p:blipFill>
          <p:spPr>
            <a:xfrm flipH="1">
              <a:off x="9702743" y="6083551"/>
              <a:ext cx="1722489" cy="774449"/>
            </a:xfrm>
            <a:prstGeom prst="rect">
              <a:avLst/>
            </a:prstGeom>
          </p:spPr>
        </p:pic>
        <p:pic>
          <p:nvPicPr>
            <p:cNvPr id="35" name="Graphic 34">
              <a:extLst>
                <a:ext uri="{FF2B5EF4-FFF2-40B4-BE49-F238E27FC236}">
                  <a16:creationId xmlns:a16="http://schemas.microsoft.com/office/drawing/2014/main" id="{ADDA6A32-B018-0472-E4DC-CA160AB4C7A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7471" b="31799"/>
            <a:stretch/>
          </p:blipFill>
          <p:spPr>
            <a:xfrm flipH="1">
              <a:off x="11631696" y="5888621"/>
              <a:ext cx="560304" cy="969379"/>
            </a:xfrm>
            <a:prstGeom prst="rect">
              <a:avLst/>
            </a:prstGeom>
          </p:spPr>
        </p:pic>
        <p:pic>
          <p:nvPicPr>
            <p:cNvPr id="36" name="Graphic 35">
              <a:extLst>
                <a:ext uri="{FF2B5EF4-FFF2-40B4-BE49-F238E27FC236}">
                  <a16:creationId xmlns:a16="http://schemas.microsoft.com/office/drawing/2014/main" id="{C77C2C53-0E6C-875D-53DB-F049B83B42B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61246"/>
            <a:stretch/>
          </p:blipFill>
          <p:spPr>
            <a:xfrm flipH="1">
              <a:off x="7807037" y="6307163"/>
              <a:ext cx="1722489" cy="550837"/>
            </a:xfrm>
            <a:prstGeom prst="rect">
              <a:avLst/>
            </a:prstGeom>
          </p:spPr>
        </p:pic>
        <p:pic>
          <p:nvPicPr>
            <p:cNvPr id="37" name="Graphic 36">
              <a:extLst>
                <a:ext uri="{FF2B5EF4-FFF2-40B4-BE49-F238E27FC236}">
                  <a16:creationId xmlns:a16="http://schemas.microsoft.com/office/drawing/2014/main" id="{889D7A3A-8CB2-C9D5-28CD-C7CAB6929F3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8171"/>
            <a:stretch/>
          </p:blipFill>
          <p:spPr>
            <a:xfrm flipH="1">
              <a:off x="5929203" y="6547739"/>
              <a:ext cx="1722489" cy="310262"/>
            </a:xfrm>
            <a:prstGeom prst="rect">
              <a:avLst/>
            </a:prstGeom>
          </p:spPr>
        </p:pic>
        <p:pic>
          <p:nvPicPr>
            <p:cNvPr id="39" name="Graphic 38">
              <a:extLst>
                <a:ext uri="{FF2B5EF4-FFF2-40B4-BE49-F238E27FC236}">
                  <a16:creationId xmlns:a16="http://schemas.microsoft.com/office/drawing/2014/main" id="{181FD04E-E82A-186D-25F3-7E24C066A93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829720" y="794071"/>
              <a:ext cx="1722489" cy="1421355"/>
            </a:xfrm>
            <a:prstGeom prst="rect">
              <a:avLst/>
            </a:prstGeom>
          </p:spPr>
        </p:pic>
        <p:pic>
          <p:nvPicPr>
            <p:cNvPr id="40" name="Graphic 39">
              <a:extLst>
                <a:ext uri="{FF2B5EF4-FFF2-40B4-BE49-F238E27FC236}">
                  <a16:creationId xmlns:a16="http://schemas.microsoft.com/office/drawing/2014/main" id="{4F65BB0E-A1F9-B35B-45A4-B30880823BB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8171"/>
            <a:stretch/>
          </p:blipFill>
          <p:spPr>
            <a:xfrm flipH="1">
              <a:off x="3726910" y="5837061"/>
              <a:ext cx="1722489" cy="1020939"/>
            </a:xfrm>
            <a:prstGeom prst="rect">
              <a:avLst/>
            </a:prstGeom>
          </p:spPr>
        </p:pic>
        <p:pic>
          <p:nvPicPr>
            <p:cNvPr id="41" name="Graphic 40">
              <a:extLst>
                <a:ext uri="{FF2B5EF4-FFF2-40B4-BE49-F238E27FC236}">
                  <a16:creationId xmlns:a16="http://schemas.microsoft.com/office/drawing/2014/main" id="{0DA2963A-34C6-F70D-092C-FC84D88798A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1417"/>
            <a:stretch/>
          </p:blipFill>
          <p:spPr>
            <a:xfrm flipH="1">
              <a:off x="1694144" y="5741057"/>
              <a:ext cx="1722489" cy="1116944"/>
            </a:xfrm>
            <a:prstGeom prst="rect">
              <a:avLst/>
            </a:prstGeom>
          </p:spPr>
        </p:pic>
        <p:pic>
          <p:nvPicPr>
            <p:cNvPr id="42" name="Graphic 41">
              <a:extLst>
                <a:ext uri="{FF2B5EF4-FFF2-40B4-BE49-F238E27FC236}">
                  <a16:creationId xmlns:a16="http://schemas.microsoft.com/office/drawing/2014/main" id="{EFC0BB42-A6AD-D359-1D9C-5AB3D6CD85D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5207"/>
            <a:stretch/>
          </p:blipFill>
          <p:spPr>
            <a:xfrm>
              <a:off x="3844281" y="-8773"/>
              <a:ext cx="1722489" cy="1063080"/>
            </a:xfrm>
            <a:prstGeom prst="rect">
              <a:avLst/>
            </a:prstGeom>
          </p:spPr>
        </p:pic>
        <p:pic>
          <p:nvPicPr>
            <p:cNvPr id="43" name="Graphic 42">
              <a:extLst>
                <a:ext uri="{FF2B5EF4-FFF2-40B4-BE49-F238E27FC236}">
                  <a16:creationId xmlns:a16="http://schemas.microsoft.com/office/drawing/2014/main" id="{5E08D7E6-164D-E190-DF93-78C9DDAEA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697"/>
            <a:stretch/>
          </p:blipFill>
          <p:spPr>
            <a:xfrm flipH="1">
              <a:off x="5775246" y="-8773"/>
              <a:ext cx="1722489" cy="1098749"/>
            </a:xfrm>
            <a:prstGeom prst="rect">
              <a:avLst/>
            </a:prstGeom>
          </p:spPr>
        </p:pic>
        <p:pic>
          <p:nvPicPr>
            <p:cNvPr id="44" name="Graphic 43">
              <a:extLst>
                <a:ext uri="{FF2B5EF4-FFF2-40B4-BE49-F238E27FC236}">
                  <a16:creationId xmlns:a16="http://schemas.microsoft.com/office/drawing/2014/main" id="{F9A59E51-82A3-F797-0C56-2D5DC5A098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0067"/>
            <a:stretch/>
          </p:blipFill>
          <p:spPr>
            <a:xfrm flipH="1">
              <a:off x="7324554" y="0"/>
              <a:ext cx="1722489" cy="567591"/>
            </a:xfrm>
            <a:prstGeom prst="rect">
              <a:avLst/>
            </a:prstGeom>
          </p:spPr>
        </p:pic>
        <p:pic>
          <p:nvPicPr>
            <p:cNvPr id="45" name="Graphic 44">
              <a:extLst>
                <a:ext uri="{FF2B5EF4-FFF2-40B4-BE49-F238E27FC236}">
                  <a16:creationId xmlns:a16="http://schemas.microsoft.com/office/drawing/2014/main" id="{595853CD-7EFF-74C8-0378-7F96C6F124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6907" y="1336385"/>
              <a:ext cx="1722489" cy="1421355"/>
            </a:xfrm>
            <a:prstGeom prst="rect">
              <a:avLst/>
            </a:prstGeom>
          </p:spPr>
        </p:pic>
        <p:pic>
          <p:nvPicPr>
            <p:cNvPr id="46" name="Graphic 45">
              <a:extLst>
                <a:ext uri="{FF2B5EF4-FFF2-40B4-BE49-F238E27FC236}">
                  <a16:creationId xmlns:a16="http://schemas.microsoft.com/office/drawing/2014/main" id="{68D69C5C-3D24-3495-D48F-2DCDB675267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7511"/>
            <a:stretch/>
          </p:blipFill>
          <p:spPr>
            <a:xfrm>
              <a:off x="2086496" y="-13718"/>
              <a:ext cx="1722489" cy="1172459"/>
            </a:xfrm>
            <a:prstGeom prst="rect">
              <a:avLst/>
            </a:prstGeom>
          </p:spPr>
        </p:pic>
        <p:pic>
          <p:nvPicPr>
            <p:cNvPr id="47" name="Graphic 46">
              <a:extLst>
                <a:ext uri="{FF2B5EF4-FFF2-40B4-BE49-F238E27FC236}">
                  <a16:creationId xmlns:a16="http://schemas.microsoft.com/office/drawing/2014/main" id="{75F4DCA9-7610-A3B3-7529-6CB34EED34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612" y="4523009"/>
              <a:ext cx="1722489" cy="1421355"/>
            </a:xfrm>
            <a:prstGeom prst="rect">
              <a:avLst/>
            </a:prstGeom>
          </p:spPr>
        </p:pic>
        <p:pic>
          <p:nvPicPr>
            <p:cNvPr id="48" name="Graphic 47">
              <a:extLst>
                <a:ext uri="{FF2B5EF4-FFF2-40B4-BE49-F238E27FC236}">
                  <a16:creationId xmlns:a16="http://schemas.microsoft.com/office/drawing/2014/main" id="{1E7B263A-8BD6-4FAE-095A-CB1429E118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52" y="2845004"/>
              <a:ext cx="1722489" cy="1421355"/>
            </a:xfrm>
            <a:prstGeom prst="rect">
              <a:avLst/>
            </a:prstGeom>
          </p:spPr>
        </p:pic>
        <p:pic>
          <p:nvPicPr>
            <p:cNvPr id="49" name="Graphic 48">
              <a:extLst>
                <a:ext uri="{FF2B5EF4-FFF2-40B4-BE49-F238E27FC236}">
                  <a16:creationId xmlns:a16="http://schemas.microsoft.com/office/drawing/2014/main" id="{C258FD36-DE58-CF80-0D65-F587F9C741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191" b="11245"/>
            <a:stretch/>
          </p:blipFill>
          <p:spPr>
            <a:xfrm flipH="1">
              <a:off x="-6445" y="5596485"/>
              <a:ext cx="1615844" cy="1261515"/>
            </a:xfrm>
            <a:prstGeom prst="rect">
              <a:avLst/>
            </a:prstGeom>
          </p:spPr>
        </p:pic>
        <p:pic>
          <p:nvPicPr>
            <p:cNvPr id="50" name="Graphic 49">
              <a:extLst>
                <a:ext uri="{FF2B5EF4-FFF2-40B4-BE49-F238E27FC236}">
                  <a16:creationId xmlns:a16="http://schemas.microsoft.com/office/drawing/2014/main" id="{D90B0919-2FF8-7A0C-D53E-7EDB5F38394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1089"/>
            <a:stretch/>
          </p:blipFill>
          <p:spPr>
            <a:xfrm flipH="1">
              <a:off x="-6442" y="3755616"/>
              <a:ext cx="1359237" cy="1421355"/>
            </a:xfrm>
            <a:prstGeom prst="rect">
              <a:avLst/>
            </a:prstGeom>
          </p:spPr>
        </p:pic>
        <p:pic>
          <p:nvPicPr>
            <p:cNvPr id="51" name="Graphic 50">
              <a:extLst>
                <a:ext uri="{FF2B5EF4-FFF2-40B4-BE49-F238E27FC236}">
                  <a16:creationId xmlns:a16="http://schemas.microsoft.com/office/drawing/2014/main" id="{C465E422-D376-DB7B-3298-50D9F9CED81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001"/>
            <a:stretch/>
          </p:blipFill>
          <p:spPr>
            <a:xfrm flipH="1">
              <a:off x="-1" y="1797523"/>
              <a:ext cx="1412430" cy="1421355"/>
            </a:xfrm>
            <a:prstGeom prst="rect">
              <a:avLst/>
            </a:prstGeom>
          </p:spPr>
        </p:pic>
        <p:pic>
          <p:nvPicPr>
            <p:cNvPr id="52" name="Graphic 51">
              <a:extLst>
                <a:ext uri="{FF2B5EF4-FFF2-40B4-BE49-F238E27FC236}">
                  <a16:creationId xmlns:a16="http://schemas.microsoft.com/office/drawing/2014/main" id="{5F4DB073-E283-4C70-1925-CB48C1C9A6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00239" y="243698"/>
              <a:ext cx="1722489" cy="1421355"/>
            </a:xfrm>
            <a:prstGeom prst="rect">
              <a:avLst/>
            </a:prstGeom>
          </p:spPr>
        </p:pic>
        <p:pic>
          <p:nvPicPr>
            <p:cNvPr id="53" name="Graphic 52">
              <a:extLst>
                <a:ext uri="{FF2B5EF4-FFF2-40B4-BE49-F238E27FC236}">
                  <a16:creationId xmlns:a16="http://schemas.microsoft.com/office/drawing/2014/main" id="{4A8AF69A-E8A3-CA23-4928-B952DD7CBD7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052" r="31241"/>
            <a:stretch/>
          </p:blipFill>
          <p:spPr>
            <a:xfrm flipH="1">
              <a:off x="-1" y="0"/>
              <a:ext cx="1184368" cy="667306"/>
            </a:xfrm>
            <a:prstGeom prst="rect">
              <a:avLst/>
            </a:prstGeom>
          </p:spPr>
        </p:pic>
        <p:pic>
          <p:nvPicPr>
            <p:cNvPr id="54" name="Graphic 53">
              <a:extLst>
                <a:ext uri="{FF2B5EF4-FFF2-40B4-BE49-F238E27FC236}">
                  <a16:creationId xmlns:a16="http://schemas.microsoft.com/office/drawing/2014/main" id="{B4249409-CF8D-D050-715D-46B017D0AF4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5013"/>
            <a:stretch/>
          </p:blipFill>
          <p:spPr>
            <a:xfrm flipH="1">
              <a:off x="1068982" y="-12952"/>
              <a:ext cx="1722489" cy="213018"/>
            </a:xfrm>
            <a:prstGeom prst="rect">
              <a:avLst/>
            </a:prstGeom>
          </p:spPr>
        </p:pic>
        <p:pic>
          <p:nvPicPr>
            <p:cNvPr id="55" name="Graphic 54">
              <a:extLst>
                <a:ext uri="{FF2B5EF4-FFF2-40B4-BE49-F238E27FC236}">
                  <a16:creationId xmlns:a16="http://schemas.microsoft.com/office/drawing/2014/main" id="{14CE39F7-3E46-D1E5-B3BF-B550460029A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975"/>
            <a:stretch/>
          </p:blipFill>
          <p:spPr>
            <a:xfrm flipH="1">
              <a:off x="-1" y="818477"/>
              <a:ext cx="379368" cy="1421355"/>
            </a:xfrm>
            <a:prstGeom prst="rect">
              <a:avLst/>
            </a:prstGeom>
          </p:spPr>
        </p:pic>
        <p:pic>
          <p:nvPicPr>
            <p:cNvPr id="56" name="Graphic 55">
              <a:extLst>
                <a:ext uri="{FF2B5EF4-FFF2-40B4-BE49-F238E27FC236}">
                  <a16:creationId xmlns:a16="http://schemas.microsoft.com/office/drawing/2014/main" id="{A7A4EC79-273A-1CEE-5BA0-E08BCC371E0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173"/>
            <a:stretch/>
          </p:blipFill>
          <p:spPr>
            <a:xfrm flipH="1">
              <a:off x="-1" y="2776484"/>
              <a:ext cx="375964" cy="1421355"/>
            </a:xfrm>
            <a:prstGeom prst="rect">
              <a:avLst/>
            </a:prstGeom>
          </p:spPr>
        </p:pic>
        <p:pic>
          <p:nvPicPr>
            <p:cNvPr id="57" name="Graphic 56">
              <a:extLst>
                <a:ext uri="{FF2B5EF4-FFF2-40B4-BE49-F238E27FC236}">
                  <a16:creationId xmlns:a16="http://schemas.microsoft.com/office/drawing/2014/main" id="{F4BF13D6-1B75-B12E-046D-2355F117B28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4043"/>
            <a:stretch/>
          </p:blipFill>
          <p:spPr>
            <a:xfrm flipH="1">
              <a:off x="-6444" y="4804676"/>
              <a:ext cx="447113" cy="1421355"/>
            </a:xfrm>
            <a:prstGeom prst="rect">
              <a:avLst/>
            </a:prstGeom>
          </p:spPr>
        </p:pic>
      </p:grpSp>
      <p:pic>
        <p:nvPicPr>
          <p:cNvPr id="62" name="Picture 61" descr="Shape&#10;&#10;Description automatically generated">
            <a:extLst>
              <a:ext uri="{FF2B5EF4-FFF2-40B4-BE49-F238E27FC236}">
                <a16:creationId xmlns:a16="http://schemas.microsoft.com/office/drawing/2014/main" id="{F6DD250C-A924-49B8-5FE2-42CF175258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206794">
            <a:off x="7274812" y="1297667"/>
            <a:ext cx="4334339" cy="5021735"/>
          </a:xfrm>
          <a:prstGeom prst="rect">
            <a:avLst/>
          </a:prstGeom>
        </p:spPr>
      </p:pic>
      <p:sp>
        <p:nvSpPr>
          <p:cNvPr id="61" name="Picture Placeholder 22">
            <a:extLst>
              <a:ext uri="{FF2B5EF4-FFF2-40B4-BE49-F238E27FC236}">
                <a16:creationId xmlns:a16="http://schemas.microsoft.com/office/drawing/2014/main" id="{522101C9-B0DF-5ABF-0C0C-682B698CA89D}"/>
              </a:ext>
            </a:extLst>
          </p:cNvPr>
          <p:cNvSpPr>
            <a:spLocks noGrp="1"/>
          </p:cNvSpPr>
          <p:nvPr>
            <p:ph type="pic" sz="quarter" idx="10" hasCustomPrompt="1"/>
          </p:nvPr>
        </p:nvSpPr>
        <p:spPr>
          <a:xfrm rot="206752">
            <a:off x="7624001" y="1658977"/>
            <a:ext cx="3630261" cy="4324755"/>
          </a:xfrm>
          <a:prstGeom prst="rect">
            <a:avLst/>
          </a:prstGeom>
        </p:spPr>
        <p:txBody>
          <a:bodyPr anchor="ctr"/>
          <a:lstStyle>
            <a:lvl1pPr marL="0" indent="0" algn="ctr">
              <a:buNone/>
              <a:defRPr/>
            </a:lvl1pPr>
          </a:lstStyle>
          <a:p>
            <a:r>
              <a:rPr lang="en-US"/>
              <a:t>Click icon to insert photo</a:t>
            </a:r>
          </a:p>
        </p:txBody>
      </p:sp>
      <p:pic>
        <p:nvPicPr>
          <p:cNvPr id="63" name="Picture 62" descr="Shape&#10;&#10;Description automatically generated with medium confidence">
            <a:extLst>
              <a:ext uri="{FF2B5EF4-FFF2-40B4-BE49-F238E27FC236}">
                <a16:creationId xmlns:a16="http://schemas.microsoft.com/office/drawing/2014/main" id="{E1492897-2A4A-D7FB-8DAA-B65F7EB5230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rot="21580600">
            <a:off x="7303744" y="1083319"/>
            <a:ext cx="686093" cy="559074"/>
          </a:xfrm>
          <a:prstGeom prst="rect">
            <a:avLst/>
          </a:prstGeom>
        </p:spPr>
      </p:pic>
      <p:pic>
        <p:nvPicPr>
          <p:cNvPr id="64" name="Picture 63" descr="Shape&#10;&#10;Description automatically generated with medium confidence">
            <a:extLst>
              <a:ext uri="{FF2B5EF4-FFF2-40B4-BE49-F238E27FC236}">
                <a16:creationId xmlns:a16="http://schemas.microsoft.com/office/drawing/2014/main" id="{217FDEF0-8181-AD3F-0345-CFB55473B37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rot="3616622">
            <a:off x="11174675" y="1323628"/>
            <a:ext cx="686093" cy="559074"/>
          </a:xfrm>
          <a:prstGeom prst="rect">
            <a:avLst/>
          </a:prstGeom>
        </p:spPr>
      </p:pic>
    </p:spTree>
    <p:extLst>
      <p:ext uri="{BB962C8B-B14F-4D97-AF65-F5344CB8AC3E}">
        <p14:creationId xmlns:p14="http://schemas.microsoft.com/office/powerpoint/2010/main" val="2755916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s BG with full photo">
    <p:bg>
      <p:bgPr>
        <a:solidFill>
          <a:srgbClr val="E5E6E5"/>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6397519B-764A-2134-18FE-F6774EDAEE17}"/>
              </a:ext>
            </a:extLst>
          </p:cNvPr>
          <p:cNvGrpSpPr/>
          <p:nvPr userDrawn="1"/>
        </p:nvGrpSpPr>
        <p:grpSpPr>
          <a:xfrm>
            <a:off x="-6445" y="-13718"/>
            <a:ext cx="12198446" cy="6871719"/>
            <a:chOff x="-6445" y="-13718"/>
            <a:chExt cx="12198446" cy="6871719"/>
          </a:xfrm>
          <a:solidFill>
            <a:schemeClr val="bg1">
              <a:alpha val="62000"/>
            </a:schemeClr>
          </a:solidFill>
        </p:grpSpPr>
        <p:pic>
          <p:nvPicPr>
            <p:cNvPr id="3" name="Graphic 2">
              <a:extLst>
                <a:ext uri="{FF2B5EF4-FFF2-40B4-BE49-F238E27FC236}">
                  <a16:creationId xmlns:a16="http://schemas.microsoft.com/office/drawing/2014/main" id="{79338C8A-3A81-0131-FEB8-E47C8555A6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9207" y="258701"/>
              <a:ext cx="1722489" cy="1421355"/>
            </a:xfrm>
            <a:prstGeom prst="rect">
              <a:avLst/>
            </a:prstGeom>
          </p:spPr>
        </p:pic>
        <p:pic>
          <p:nvPicPr>
            <p:cNvPr id="4" name="Graphic 3">
              <a:extLst>
                <a:ext uri="{FF2B5EF4-FFF2-40B4-BE49-F238E27FC236}">
                  <a16:creationId xmlns:a16="http://schemas.microsoft.com/office/drawing/2014/main" id="{B63CE280-B1B2-330F-7C85-1C8762B51B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6718" y="394869"/>
              <a:ext cx="1722489" cy="1421355"/>
            </a:xfrm>
            <a:prstGeom prst="rect">
              <a:avLst/>
            </a:prstGeom>
          </p:spPr>
        </p:pic>
        <p:pic>
          <p:nvPicPr>
            <p:cNvPr id="5" name="Graphic 4">
              <a:extLst>
                <a:ext uri="{FF2B5EF4-FFF2-40B4-BE49-F238E27FC236}">
                  <a16:creationId xmlns:a16="http://schemas.microsoft.com/office/drawing/2014/main" id="{2A1564EB-05DF-CCB7-D28F-13C105A29C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0571" y="1429205"/>
              <a:ext cx="1722489" cy="1421355"/>
            </a:xfrm>
            <a:prstGeom prst="rect">
              <a:avLst/>
            </a:prstGeom>
          </p:spPr>
        </p:pic>
        <p:pic>
          <p:nvPicPr>
            <p:cNvPr id="6" name="Graphic 5">
              <a:extLst>
                <a:ext uri="{FF2B5EF4-FFF2-40B4-BE49-F238E27FC236}">
                  <a16:creationId xmlns:a16="http://schemas.microsoft.com/office/drawing/2014/main" id="{F4CC3C6B-11E4-0450-D1A8-6B608773DD8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0975"/>
            <a:stretch/>
          </p:blipFill>
          <p:spPr>
            <a:xfrm>
              <a:off x="11003061" y="1293037"/>
              <a:ext cx="1188940" cy="1421355"/>
            </a:xfrm>
            <a:prstGeom prst="rect">
              <a:avLst/>
            </a:prstGeom>
          </p:spPr>
        </p:pic>
        <p:pic>
          <p:nvPicPr>
            <p:cNvPr id="7" name="Graphic 6">
              <a:extLst>
                <a:ext uri="{FF2B5EF4-FFF2-40B4-BE49-F238E27FC236}">
                  <a16:creationId xmlns:a16="http://schemas.microsoft.com/office/drawing/2014/main" id="{1382FCCA-E83B-6930-7935-0092A766A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4201" y="2446829"/>
              <a:ext cx="1722489" cy="1421355"/>
            </a:xfrm>
            <a:prstGeom prst="rect">
              <a:avLst/>
            </a:prstGeom>
          </p:spPr>
        </p:pic>
        <p:pic>
          <p:nvPicPr>
            <p:cNvPr id="8" name="Graphic 7">
              <a:extLst>
                <a:ext uri="{FF2B5EF4-FFF2-40B4-BE49-F238E27FC236}">
                  <a16:creationId xmlns:a16="http://schemas.microsoft.com/office/drawing/2014/main" id="{874B8904-C483-EBC4-6B1C-3CC4B3F518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639791" y="1685515"/>
              <a:ext cx="1722489" cy="1421355"/>
            </a:xfrm>
            <a:prstGeom prst="rect">
              <a:avLst/>
            </a:prstGeom>
          </p:spPr>
        </p:pic>
        <p:pic>
          <p:nvPicPr>
            <p:cNvPr id="9" name="Graphic 8">
              <a:extLst>
                <a:ext uri="{FF2B5EF4-FFF2-40B4-BE49-F238E27FC236}">
                  <a16:creationId xmlns:a16="http://schemas.microsoft.com/office/drawing/2014/main" id="{D081CA4F-7F36-CB75-C6C0-ECB4F296F50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394"/>
            <a:stretch/>
          </p:blipFill>
          <p:spPr>
            <a:xfrm flipH="1">
              <a:off x="8815353" y="0"/>
              <a:ext cx="1722489" cy="662432"/>
            </a:xfrm>
            <a:prstGeom prst="rect">
              <a:avLst/>
            </a:prstGeom>
          </p:spPr>
        </p:pic>
        <p:pic>
          <p:nvPicPr>
            <p:cNvPr id="10" name="Graphic 9">
              <a:extLst>
                <a:ext uri="{FF2B5EF4-FFF2-40B4-BE49-F238E27FC236}">
                  <a16:creationId xmlns:a16="http://schemas.microsoft.com/office/drawing/2014/main" id="{3FD2C4D9-2A59-0B92-B892-963B53375A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10101" y="2774859"/>
              <a:ext cx="1722489" cy="1421355"/>
            </a:xfrm>
            <a:prstGeom prst="rect">
              <a:avLst/>
            </a:prstGeom>
          </p:spPr>
        </p:pic>
        <p:pic>
          <p:nvPicPr>
            <p:cNvPr id="11" name="Graphic 10">
              <a:extLst>
                <a:ext uri="{FF2B5EF4-FFF2-40B4-BE49-F238E27FC236}">
                  <a16:creationId xmlns:a16="http://schemas.microsoft.com/office/drawing/2014/main" id="{0F49ED1F-2DDC-B7B2-A221-75191647D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587772" y="784641"/>
              <a:ext cx="1722489" cy="1421355"/>
            </a:xfrm>
            <a:prstGeom prst="rect">
              <a:avLst/>
            </a:prstGeom>
          </p:spPr>
        </p:pic>
        <p:pic>
          <p:nvPicPr>
            <p:cNvPr id="13" name="Graphic 12">
              <a:extLst>
                <a:ext uri="{FF2B5EF4-FFF2-40B4-BE49-F238E27FC236}">
                  <a16:creationId xmlns:a16="http://schemas.microsoft.com/office/drawing/2014/main" id="{7B0394F9-808B-FCD8-21CE-41F1DB18BF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319" y="1758353"/>
              <a:ext cx="1722489" cy="1421355"/>
            </a:xfrm>
            <a:prstGeom prst="rect">
              <a:avLst/>
            </a:prstGeom>
          </p:spPr>
        </p:pic>
        <p:pic>
          <p:nvPicPr>
            <p:cNvPr id="14" name="Graphic 13">
              <a:extLst>
                <a:ext uri="{FF2B5EF4-FFF2-40B4-BE49-F238E27FC236}">
                  <a16:creationId xmlns:a16="http://schemas.microsoft.com/office/drawing/2014/main" id="{AF380CD1-09D7-7C6B-E8FF-F0647689CD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4830" y="1894521"/>
              <a:ext cx="1722489" cy="1421355"/>
            </a:xfrm>
            <a:prstGeom prst="rect">
              <a:avLst/>
            </a:prstGeom>
          </p:spPr>
        </p:pic>
        <p:pic>
          <p:nvPicPr>
            <p:cNvPr id="15" name="Graphic 14">
              <a:extLst>
                <a:ext uri="{FF2B5EF4-FFF2-40B4-BE49-F238E27FC236}">
                  <a16:creationId xmlns:a16="http://schemas.microsoft.com/office/drawing/2014/main" id="{3ED0026C-7166-F04C-4FD7-790F291B55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8683" y="2928857"/>
              <a:ext cx="1722489" cy="1421355"/>
            </a:xfrm>
            <a:prstGeom prst="rect">
              <a:avLst/>
            </a:prstGeom>
          </p:spPr>
        </p:pic>
        <p:pic>
          <p:nvPicPr>
            <p:cNvPr id="16" name="Graphic 15">
              <a:extLst>
                <a:ext uri="{FF2B5EF4-FFF2-40B4-BE49-F238E27FC236}">
                  <a16:creationId xmlns:a16="http://schemas.microsoft.com/office/drawing/2014/main" id="{647A6C44-F59D-C2F8-C61E-54144FFD3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1172" y="2792689"/>
              <a:ext cx="1722489" cy="1421355"/>
            </a:xfrm>
            <a:prstGeom prst="rect">
              <a:avLst/>
            </a:prstGeom>
          </p:spPr>
        </p:pic>
        <p:pic>
          <p:nvPicPr>
            <p:cNvPr id="17" name="Graphic 16">
              <a:extLst>
                <a:ext uri="{FF2B5EF4-FFF2-40B4-BE49-F238E27FC236}">
                  <a16:creationId xmlns:a16="http://schemas.microsoft.com/office/drawing/2014/main" id="{9877643D-59DA-E5D0-F2C9-7FB8F49D5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2313" y="3946481"/>
              <a:ext cx="1722489" cy="1421355"/>
            </a:xfrm>
            <a:prstGeom prst="rect">
              <a:avLst/>
            </a:prstGeom>
          </p:spPr>
        </p:pic>
        <p:pic>
          <p:nvPicPr>
            <p:cNvPr id="18" name="Graphic 17">
              <a:extLst>
                <a:ext uri="{FF2B5EF4-FFF2-40B4-BE49-F238E27FC236}">
                  <a16:creationId xmlns:a16="http://schemas.microsoft.com/office/drawing/2014/main" id="{33DC4C59-CDB6-39C6-7BA9-08293CA09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517903" y="3185167"/>
              <a:ext cx="1722489" cy="1421355"/>
            </a:xfrm>
            <a:prstGeom prst="rect">
              <a:avLst/>
            </a:prstGeom>
          </p:spPr>
        </p:pic>
        <p:pic>
          <p:nvPicPr>
            <p:cNvPr id="19" name="Graphic 18">
              <a:extLst>
                <a:ext uri="{FF2B5EF4-FFF2-40B4-BE49-F238E27FC236}">
                  <a16:creationId xmlns:a16="http://schemas.microsoft.com/office/drawing/2014/main" id="{E3762EEC-33CA-CBBE-0A01-A02A4E6A1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693466" y="740729"/>
              <a:ext cx="1722489" cy="1421355"/>
            </a:xfrm>
            <a:prstGeom prst="rect">
              <a:avLst/>
            </a:prstGeom>
          </p:spPr>
        </p:pic>
        <p:pic>
          <p:nvPicPr>
            <p:cNvPr id="20" name="Graphic 19">
              <a:extLst>
                <a:ext uri="{FF2B5EF4-FFF2-40B4-BE49-F238E27FC236}">
                  <a16:creationId xmlns:a16="http://schemas.microsoft.com/office/drawing/2014/main" id="{6B44F088-82B9-EFFD-041E-56E83F4DC8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488213" y="4274511"/>
              <a:ext cx="1722489" cy="1421355"/>
            </a:xfrm>
            <a:prstGeom prst="rect">
              <a:avLst/>
            </a:prstGeom>
          </p:spPr>
        </p:pic>
        <p:pic>
          <p:nvPicPr>
            <p:cNvPr id="21" name="Graphic 20">
              <a:extLst>
                <a:ext uri="{FF2B5EF4-FFF2-40B4-BE49-F238E27FC236}">
                  <a16:creationId xmlns:a16="http://schemas.microsoft.com/office/drawing/2014/main" id="{EB2F3F5D-4F57-63DB-9BB9-C0FF699D6D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465884" y="2284293"/>
              <a:ext cx="1722489" cy="1421355"/>
            </a:xfrm>
            <a:prstGeom prst="rect">
              <a:avLst/>
            </a:prstGeom>
          </p:spPr>
        </p:pic>
        <p:pic>
          <p:nvPicPr>
            <p:cNvPr id="22" name="Graphic 21">
              <a:extLst>
                <a:ext uri="{FF2B5EF4-FFF2-40B4-BE49-F238E27FC236}">
                  <a16:creationId xmlns:a16="http://schemas.microsoft.com/office/drawing/2014/main" id="{94A08ED7-AE73-7EDC-EC4C-A52C83275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9715" y="3758990"/>
              <a:ext cx="1722489" cy="1421355"/>
            </a:xfrm>
            <a:prstGeom prst="rect">
              <a:avLst/>
            </a:prstGeom>
          </p:spPr>
        </p:pic>
        <p:pic>
          <p:nvPicPr>
            <p:cNvPr id="24" name="Graphic 23">
              <a:extLst>
                <a:ext uri="{FF2B5EF4-FFF2-40B4-BE49-F238E27FC236}">
                  <a16:creationId xmlns:a16="http://schemas.microsoft.com/office/drawing/2014/main" id="{3A542CEE-061C-91B8-E90D-940077B6E6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697514" y="3770840"/>
              <a:ext cx="1722489" cy="1421355"/>
            </a:xfrm>
            <a:prstGeom prst="rect">
              <a:avLst/>
            </a:prstGeom>
          </p:spPr>
        </p:pic>
        <p:pic>
          <p:nvPicPr>
            <p:cNvPr id="25" name="Graphic 24">
              <a:extLst>
                <a:ext uri="{FF2B5EF4-FFF2-40B4-BE49-F238E27FC236}">
                  <a16:creationId xmlns:a16="http://schemas.microsoft.com/office/drawing/2014/main" id="{84174F99-2669-2746-13B2-AB350FE817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965609" y="4752432"/>
              <a:ext cx="1722489" cy="1421355"/>
            </a:xfrm>
            <a:prstGeom prst="rect">
              <a:avLst/>
            </a:prstGeom>
          </p:spPr>
        </p:pic>
        <p:pic>
          <p:nvPicPr>
            <p:cNvPr id="26" name="Graphic 25">
              <a:extLst>
                <a:ext uri="{FF2B5EF4-FFF2-40B4-BE49-F238E27FC236}">
                  <a16:creationId xmlns:a16="http://schemas.microsoft.com/office/drawing/2014/main" id="{DD77D7D1-D76E-8705-1376-FEFF0C9878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7638" y="3868184"/>
              <a:ext cx="1722489" cy="1421355"/>
            </a:xfrm>
            <a:prstGeom prst="rect">
              <a:avLst/>
            </a:prstGeom>
          </p:spPr>
        </p:pic>
        <p:pic>
          <p:nvPicPr>
            <p:cNvPr id="27" name="Graphic 26">
              <a:extLst>
                <a:ext uri="{FF2B5EF4-FFF2-40B4-BE49-F238E27FC236}">
                  <a16:creationId xmlns:a16="http://schemas.microsoft.com/office/drawing/2014/main" id="{5A3041BB-8BCE-FDB5-B0FB-BE934D9AFA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5308651" y="5224149"/>
              <a:ext cx="1722489" cy="1421355"/>
            </a:xfrm>
            <a:prstGeom prst="rect">
              <a:avLst/>
            </a:prstGeom>
          </p:spPr>
        </p:pic>
        <p:pic>
          <p:nvPicPr>
            <p:cNvPr id="28" name="Graphic 27">
              <a:extLst>
                <a:ext uri="{FF2B5EF4-FFF2-40B4-BE49-F238E27FC236}">
                  <a16:creationId xmlns:a16="http://schemas.microsoft.com/office/drawing/2014/main" id="{BD550F8D-35F3-4130-43CF-C05E41C9656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5181"/>
            <a:stretch/>
          </p:blipFill>
          <p:spPr>
            <a:xfrm flipH="1">
              <a:off x="11420002" y="3503366"/>
              <a:ext cx="771997" cy="1421355"/>
            </a:xfrm>
            <a:prstGeom prst="rect">
              <a:avLst/>
            </a:prstGeom>
          </p:spPr>
        </p:pic>
        <p:pic>
          <p:nvPicPr>
            <p:cNvPr id="29" name="Graphic 28">
              <a:extLst>
                <a:ext uri="{FF2B5EF4-FFF2-40B4-BE49-F238E27FC236}">
                  <a16:creationId xmlns:a16="http://schemas.microsoft.com/office/drawing/2014/main" id="{03ED7B30-94BE-6985-2B5A-FF5DFFC104E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0299" t="17511"/>
            <a:stretch/>
          </p:blipFill>
          <p:spPr>
            <a:xfrm flipH="1">
              <a:off x="11508151" y="-8773"/>
              <a:ext cx="683847" cy="1172459"/>
            </a:xfrm>
            <a:prstGeom prst="rect">
              <a:avLst/>
            </a:prstGeom>
          </p:spPr>
        </p:pic>
        <p:pic>
          <p:nvPicPr>
            <p:cNvPr id="30" name="Graphic 29">
              <a:extLst>
                <a:ext uri="{FF2B5EF4-FFF2-40B4-BE49-F238E27FC236}">
                  <a16:creationId xmlns:a16="http://schemas.microsoft.com/office/drawing/2014/main" id="{27F63615-03D8-03C3-88C2-8418E848547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5023"/>
            <a:stretch/>
          </p:blipFill>
          <p:spPr>
            <a:xfrm flipH="1">
              <a:off x="10305231" y="-8773"/>
              <a:ext cx="1722489" cy="355015"/>
            </a:xfrm>
            <a:prstGeom prst="rect">
              <a:avLst/>
            </a:prstGeom>
          </p:spPr>
        </p:pic>
        <p:pic>
          <p:nvPicPr>
            <p:cNvPr id="31" name="Graphic 30">
              <a:extLst>
                <a:ext uri="{FF2B5EF4-FFF2-40B4-BE49-F238E27FC236}">
                  <a16:creationId xmlns:a16="http://schemas.microsoft.com/office/drawing/2014/main" id="{9FBCD26F-50C2-E9C9-601C-F61F57C6D22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81"/>
            <a:stretch/>
          </p:blipFill>
          <p:spPr>
            <a:xfrm flipH="1">
              <a:off x="10558758" y="4778311"/>
              <a:ext cx="1633242" cy="1421355"/>
            </a:xfrm>
            <a:prstGeom prst="rect">
              <a:avLst/>
            </a:prstGeom>
          </p:spPr>
        </p:pic>
        <p:pic>
          <p:nvPicPr>
            <p:cNvPr id="32" name="Graphic 31">
              <a:extLst>
                <a:ext uri="{FF2B5EF4-FFF2-40B4-BE49-F238E27FC236}">
                  <a16:creationId xmlns:a16="http://schemas.microsoft.com/office/drawing/2014/main" id="{B3872B18-AB66-5AB3-84D6-6D07A786BF4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754658" y="5038300"/>
              <a:ext cx="1722489" cy="1421355"/>
            </a:xfrm>
            <a:prstGeom prst="rect">
              <a:avLst/>
            </a:prstGeom>
          </p:spPr>
        </p:pic>
        <p:pic>
          <p:nvPicPr>
            <p:cNvPr id="33" name="Graphic 32">
              <a:extLst>
                <a:ext uri="{FF2B5EF4-FFF2-40B4-BE49-F238E27FC236}">
                  <a16:creationId xmlns:a16="http://schemas.microsoft.com/office/drawing/2014/main" id="{848DEB0D-C43A-621D-77CF-3AAD3275A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071946" y="5135644"/>
              <a:ext cx="1722489" cy="1421355"/>
            </a:xfrm>
            <a:prstGeom prst="rect">
              <a:avLst/>
            </a:prstGeom>
          </p:spPr>
        </p:pic>
        <p:pic>
          <p:nvPicPr>
            <p:cNvPr id="34" name="Graphic 33">
              <a:extLst>
                <a:ext uri="{FF2B5EF4-FFF2-40B4-BE49-F238E27FC236}">
                  <a16:creationId xmlns:a16="http://schemas.microsoft.com/office/drawing/2014/main" id="{95E97FB3-8E31-9F15-6D69-3410C5DB283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5513"/>
            <a:stretch/>
          </p:blipFill>
          <p:spPr>
            <a:xfrm flipH="1">
              <a:off x="9702743" y="6083551"/>
              <a:ext cx="1722489" cy="774449"/>
            </a:xfrm>
            <a:prstGeom prst="rect">
              <a:avLst/>
            </a:prstGeom>
          </p:spPr>
        </p:pic>
        <p:pic>
          <p:nvPicPr>
            <p:cNvPr id="35" name="Graphic 34">
              <a:extLst>
                <a:ext uri="{FF2B5EF4-FFF2-40B4-BE49-F238E27FC236}">
                  <a16:creationId xmlns:a16="http://schemas.microsoft.com/office/drawing/2014/main" id="{ADDA6A32-B018-0472-E4DC-CA160AB4C7A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7471" b="31799"/>
            <a:stretch/>
          </p:blipFill>
          <p:spPr>
            <a:xfrm flipH="1">
              <a:off x="11631696" y="5888621"/>
              <a:ext cx="560304" cy="969379"/>
            </a:xfrm>
            <a:prstGeom prst="rect">
              <a:avLst/>
            </a:prstGeom>
          </p:spPr>
        </p:pic>
        <p:pic>
          <p:nvPicPr>
            <p:cNvPr id="36" name="Graphic 35">
              <a:extLst>
                <a:ext uri="{FF2B5EF4-FFF2-40B4-BE49-F238E27FC236}">
                  <a16:creationId xmlns:a16="http://schemas.microsoft.com/office/drawing/2014/main" id="{C77C2C53-0E6C-875D-53DB-F049B83B42B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61246"/>
            <a:stretch/>
          </p:blipFill>
          <p:spPr>
            <a:xfrm flipH="1">
              <a:off x="7807037" y="6307163"/>
              <a:ext cx="1722489" cy="550837"/>
            </a:xfrm>
            <a:prstGeom prst="rect">
              <a:avLst/>
            </a:prstGeom>
          </p:spPr>
        </p:pic>
        <p:pic>
          <p:nvPicPr>
            <p:cNvPr id="37" name="Graphic 36">
              <a:extLst>
                <a:ext uri="{FF2B5EF4-FFF2-40B4-BE49-F238E27FC236}">
                  <a16:creationId xmlns:a16="http://schemas.microsoft.com/office/drawing/2014/main" id="{889D7A3A-8CB2-C9D5-28CD-C7CAB6929F3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8171"/>
            <a:stretch/>
          </p:blipFill>
          <p:spPr>
            <a:xfrm flipH="1">
              <a:off x="5929203" y="6547739"/>
              <a:ext cx="1722489" cy="310262"/>
            </a:xfrm>
            <a:prstGeom prst="rect">
              <a:avLst/>
            </a:prstGeom>
          </p:spPr>
        </p:pic>
        <p:pic>
          <p:nvPicPr>
            <p:cNvPr id="39" name="Graphic 38">
              <a:extLst>
                <a:ext uri="{FF2B5EF4-FFF2-40B4-BE49-F238E27FC236}">
                  <a16:creationId xmlns:a16="http://schemas.microsoft.com/office/drawing/2014/main" id="{181FD04E-E82A-186D-25F3-7E24C066A93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829720" y="794071"/>
              <a:ext cx="1722489" cy="1421355"/>
            </a:xfrm>
            <a:prstGeom prst="rect">
              <a:avLst/>
            </a:prstGeom>
          </p:spPr>
        </p:pic>
        <p:pic>
          <p:nvPicPr>
            <p:cNvPr id="40" name="Graphic 39">
              <a:extLst>
                <a:ext uri="{FF2B5EF4-FFF2-40B4-BE49-F238E27FC236}">
                  <a16:creationId xmlns:a16="http://schemas.microsoft.com/office/drawing/2014/main" id="{4F65BB0E-A1F9-B35B-45A4-B30880823BB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8171"/>
            <a:stretch/>
          </p:blipFill>
          <p:spPr>
            <a:xfrm flipH="1">
              <a:off x="3726910" y="5837061"/>
              <a:ext cx="1722489" cy="1020939"/>
            </a:xfrm>
            <a:prstGeom prst="rect">
              <a:avLst/>
            </a:prstGeom>
          </p:spPr>
        </p:pic>
        <p:pic>
          <p:nvPicPr>
            <p:cNvPr id="41" name="Graphic 40">
              <a:extLst>
                <a:ext uri="{FF2B5EF4-FFF2-40B4-BE49-F238E27FC236}">
                  <a16:creationId xmlns:a16="http://schemas.microsoft.com/office/drawing/2014/main" id="{0DA2963A-34C6-F70D-092C-FC84D88798A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1417"/>
            <a:stretch/>
          </p:blipFill>
          <p:spPr>
            <a:xfrm flipH="1">
              <a:off x="1694144" y="5741057"/>
              <a:ext cx="1722489" cy="1116944"/>
            </a:xfrm>
            <a:prstGeom prst="rect">
              <a:avLst/>
            </a:prstGeom>
          </p:spPr>
        </p:pic>
        <p:pic>
          <p:nvPicPr>
            <p:cNvPr id="42" name="Graphic 41">
              <a:extLst>
                <a:ext uri="{FF2B5EF4-FFF2-40B4-BE49-F238E27FC236}">
                  <a16:creationId xmlns:a16="http://schemas.microsoft.com/office/drawing/2014/main" id="{EFC0BB42-A6AD-D359-1D9C-5AB3D6CD85D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5207"/>
            <a:stretch/>
          </p:blipFill>
          <p:spPr>
            <a:xfrm>
              <a:off x="3844281" y="-8773"/>
              <a:ext cx="1722489" cy="1063080"/>
            </a:xfrm>
            <a:prstGeom prst="rect">
              <a:avLst/>
            </a:prstGeom>
          </p:spPr>
        </p:pic>
        <p:pic>
          <p:nvPicPr>
            <p:cNvPr id="43" name="Graphic 42">
              <a:extLst>
                <a:ext uri="{FF2B5EF4-FFF2-40B4-BE49-F238E27FC236}">
                  <a16:creationId xmlns:a16="http://schemas.microsoft.com/office/drawing/2014/main" id="{5E08D7E6-164D-E190-DF93-78C9DDAEA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697"/>
            <a:stretch/>
          </p:blipFill>
          <p:spPr>
            <a:xfrm flipH="1">
              <a:off x="5775246" y="-8773"/>
              <a:ext cx="1722489" cy="1098749"/>
            </a:xfrm>
            <a:prstGeom prst="rect">
              <a:avLst/>
            </a:prstGeom>
          </p:spPr>
        </p:pic>
        <p:pic>
          <p:nvPicPr>
            <p:cNvPr id="44" name="Graphic 43">
              <a:extLst>
                <a:ext uri="{FF2B5EF4-FFF2-40B4-BE49-F238E27FC236}">
                  <a16:creationId xmlns:a16="http://schemas.microsoft.com/office/drawing/2014/main" id="{F9A59E51-82A3-F797-0C56-2D5DC5A098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0067"/>
            <a:stretch/>
          </p:blipFill>
          <p:spPr>
            <a:xfrm flipH="1">
              <a:off x="7324554" y="0"/>
              <a:ext cx="1722489" cy="567591"/>
            </a:xfrm>
            <a:prstGeom prst="rect">
              <a:avLst/>
            </a:prstGeom>
          </p:spPr>
        </p:pic>
        <p:pic>
          <p:nvPicPr>
            <p:cNvPr id="45" name="Graphic 44">
              <a:extLst>
                <a:ext uri="{FF2B5EF4-FFF2-40B4-BE49-F238E27FC236}">
                  <a16:creationId xmlns:a16="http://schemas.microsoft.com/office/drawing/2014/main" id="{595853CD-7EFF-74C8-0378-7F96C6F124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6907" y="1336385"/>
              <a:ext cx="1722489" cy="1421355"/>
            </a:xfrm>
            <a:prstGeom prst="rect">
              <a:avLst/>
            </a:prstGeom>
          </p:spPr>
        </p:pic>
        <p:pic>
          <p:nvPicPr>
            <p:cNvPr id="46" name="Graphic 45">
              <a:extLst>
                <a:ext uri="{FF2B5EF4-FFF2-40B4-BE49-F238E27FC236}">
                  <a16:creationId xmlns:a16="http://schemas.microsoft.com/office/drawing/2014/main" id="{68D69C5C-3D24-3495-D48F-2DCDB675267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7511"/>
            <a:stretch/>
          </p:blipFill>
          <p:spPr>
            <a:xfrm>
              <a:off x="2086496" y="-13718"/>
              <a:ext cx="1722489" cy="1172459"/>
            </a:xfrm>
            <a:prstGeom prst="rect">
              <a:avLst/>
            </a:prstGeom>
          </p:spPr>
        </p:pic>
        <p:pic>
          <p:nvPicPr>
            <p:cNvPr id="47" name="Graphic 46">
              <a:extLst>
                <a:ext uri="{FF2B5EF4-FFF2-40B4-BE49-F238E27FC236}">
                  <a16:creationId xmlns:a16="http://schemas.microsoft.com/office/drawing/2014/main" id="{75F4DCA9-7610-A3B3-7529-6CB34EED34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612" y="4523009"/>
              <a:ext cx="1722489" cy="1421355"/>
            </a:xfrm>
            <a:prstGeom prst="rect">
              <a:avLst/>
            </a:prstGeom>
          </p:spPr>
        </p:pic>
        <p:pic>
          <p:nvPicPr>
            <p:cNvPr id="48" name="Graphic 47">
              <a:extLst>
                <a:ext uri="{FF2B5EF4-FFF2-40B4-BE49-F238E27FC236}">
                  <a16:creationId xmlns:a16="http://schemas.microsoft.com/office/drawing/2014/main" id="{1E7B263A-8BD6-4FAE-095A-CB1429E118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52" y="2845004"/>
              <a:ext cx="1722489" cy="1421355"/>
            </a:xfrm>
            <a:prstGeom prst="rect">
              <a:avLst/>
            </a:prstGeom>
          </p:spPr>
        </p:pic>
        <p:pic>
          <p:nvPicPr>
            <p:cNvPr id="49" name="Graphic 48">
              <a:extLst>
                <a:ext uri="{FF2B5EF4-FFF2-40B4-BE49-F238E27FC236}">
                  <a16:creationId xmlns:a16="http://schemas.microsoft.com/office/drawing/2014/main" id="{C258FD36-DE58-CF80-0D65-F587F9C741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191" b="11245"/>
            <a:stretch/>
          </p:blipFill>
          <p:spPr>
            <a:xfrm flipH="1">
              <a:off x="-6445" y="5596485"/>
              <a:ext cx="1615844" cy="1261515"/>
            </a:xfrm>
            <a:prstGeom prst="rect">
              <a:avLst/>
            </a:prstGeom>
          </p:spPr>
        </p:pic>
        <p:pic>
          <p:nvPicPr>
            <p:cNvPr id="50" name="Graphic 49">
              <a:extLst>
                <a:ext uri="{FF2B5EF4-FFF2-40B4-BE49-F238E27FC236}">
                  <a16:creationId xmlns:a16="http://schemas.microsoft.com/office/drawing/2014/main" id="{D90B0919-2FF8-7A0C-D53E-7EDB5F38394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1089"/>
            <a:stretch/>
          </p:blipFill>
          <p:spPr>
            <a:xfrm flipH="1">
              <a:off x="-6442" y="3755616"/>
              <a:ext cx="1359237" cy="1421355"/>
            </a:xfrm>
            <a:prstGeom prst="rect">
              <a:avLst/>
            </a:prstGeom>
          </p:spPr>
        </p:pic>
        <p:pic>
          <p:nvPicPr>
            <p:cNvPr id="51" name="Graphic 50">
              <a:extLst>
                <a:ext uri="{FF2B5EF4-FFF2-40B4-BE49-F238E27FC236}">
                  <a16:creationId xmlns:a16="http://schemas.microsoft.com/office/drawing/2014/main" id="{C465E422-D376-DB7B-3298-50D9F9CED81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001"/>
            <a:stretch/>
          </p:blipFill>
          <p:spPr>
            <a:xfrm flipH="1">
              <a:off x="-1" y="1797523"/>
              <a:ext cx="1412430" cy="1421355"/>
            </a:xfrm>
            <a:prstGeom prst="rect">
              <a:avLst/>
            </a:prstGeom>
          </p:spPr>
        </p:pic>
        <p:pic>
          <p:nvPicPr>
            <p:cNvPr id="52" name="Graphic 51">
              <a:extLst>
                <a:ext uri="{FF2B5EF4-FFF2-40B4-BE49-F238E27FC236}">
                  <a16:creationId xmlns:a16="http://schemas.microsoft.com/office/drawing/2014/main" id="{5F4DB073-E283-4C70-1925-CB48C1C9A6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00239" y="243698"/>
              <a:ext cx="1722489" cy="1421355"/>
            </a:xfrm>
            <a:prstGeom prst="rect">
              <a:avLst/>
            </a:prstGeom>
          </p:spPr>
        </p:pic>
        <p:pic>
          <p:nvPicPr>
            <p:cNvPr id="53" name="Graphic 52">
              <a:extLst>
                <a:ext uri="{FF2B5EF4-FFF2-40B4-BE49-F238E27FC236}">
                  <a16:creationId xmlns:a16="http://schemas.microsoft.com/office/drawing/2014/main" id="{4A8AF69A-E8A3-CA23-4928-B952DD7CBD7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052" r="31241"/>
            <a:stretch/>
          </p:blipFill>
          <p:spPr>
            <a:xfrm flipH="1">
              <a:off x="-1" y="0"/>
              <a:ext cx="1184368" cy="667306"/>
            </a:xfrm>
            <a:prstGeom prst="rect">
              <a:avLst/>
            </a:prstGeom>
          </p:spPr>
        </p:pic>
        <p:pic>
          <p:nvPicPr>
            <p:cNvPr id="54" name="Graphic 53">
              <a:extLst>
                <a:ext uri="{FF2B5EF4-FFF2-40B4-BE49-F238E27FC236}">
                  <a16:creationId xmlns:a16="http://schemas.microsoft.com/office/drawing/2014/main" id="{B4249409-CF8D-D050-715D-46B017D0AF4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5013"/>
            <a:stretch/>
          </p:blipFill>
          <p:spPr>
            <a:xfrm flipH="1">
              <a:off x="1068982" y="-12952"/>
              <a:ext cx="1722489" cy="213018"/>
            </a:xfrm>
            <a:prstGeom prst="rect">
              <a:avLst/>
            </a:prstGeom>
          </p:spPr>
        </p:pic>
        <p:pic>
          <p:nvPicPr>
            <p:cNvPr id="55" name="Graphic 54">
              <a:extLst>
                <a:ext uri="{FF2B5EF4-FFF2-40B4-BE49-F238E27FC236}">
                  <a16:creationId xmlns:a16="http://schemas.microsoft.com/office/drawing/2014/main" id="{14CE39F7-3E46-D1E5-B3BF-B550460029A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975"/>
            <a:stretch/>
          </p:blipFill>
          <p:spPr>
            <a:xfrm flipH="1">
              <a:off x="-1" y="818477"/>
              <a:ext cx="379368" cy="1421355"/>
            </a:xfrm>
            <a:prstGeom prst="rect">
              <a:avLst/>
            </a:prstGeom>
          </p:spPr>
        </p:pic>
        <p:pic>
          <p:nvPicPr>
            <p:cNvPr id="56" name="Graphic 55">
              <a:extLst>
                <a:ext uri="{FF2B5EF4-FFF2-40B4-BE49-F238E27FC236}">
                  <a16:creationId xmlns:a16="http://schemas.microsoft.com/office/drawing/2014/main" id="{A7A4EC79-273A-1CEE-5BA0-E08BCC371E0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173"/>
            <a:stretch/>
          </p:blipFill>
          <p:spPr>
            <a:xfrm flipH="1">
              <a:off x="-1" y="2776484"/>
              <a:ext cx="375964" cy="1421355"/>
            </a:xfrm>
            <a:prstGeom prst="rect">
              <a:avLst/>
            </a:prstGeom>
          </p:spPr>
        </p:pic>
        <p:pic>
          <p:nvPicPr>
            <p:cNvPr id="57" name="Graphic 56">
              <a:extLst>
                <a:ext uri="{FF2B5EF4-FFF2-40B4-BE49-F238E27FC236}">
                  <a16:creationId xmlns:a16="http://schemas.microsoft.com/office/drawing/2014/main" id="{F4BF13D6-1B75-B12E-046D-2355F117B28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4043"/>
            <a:stretch/>
          </p:blipFill>
          <p:spPr>
            <a:xfrm flipH="1">
              <a:off x="-6444" y="4804676"/>
              <a:ext cx="447113" cy="1421355"/>
            </a:xfrm>
            <a:prstGeom prst="rect">
              <a:avLst/>
            </a:prstGeom>
          </p:spPr>
        </p:pic>
      </p:grpSp>
      <p:sp>
        <p:nvSpPr>
          <p:cNvPr id="2" name="Picture Placeholder 6">
            <a:extLst>
              <a:ext uri="{FF2B5EF4-FFF2-40B4-BE49-F238E27FC236}">
                <a16:creationId xmlns:a16="http://schemas.microsoft.com/office/drawing/2014/main" id="{3BC928FA-5BC7-F115-F91E-E9D6EF30F660}"/>
              </a:ext>
            </a:extLst>
          </p:cNvPr>
          <p:cNvSpPr>
            <a:spLocks noGrp="1"/>
          </p:cNvSpPr>
          <p:nvPr>
            <p:ph type="pic" sz="quarter" idx="10" hasCustomPrompt="1"/>
          </p:nvPr>
        </p:nvSpPr>
        <p:spPr>
          <a:xfrm>
            <a:off x="508939" y="553235"/>
            <a:ext cx="11251801" cy="5769743"/>
          </a:xfrm>
          <a:custGeom>
            <a:avLst/>
            <a:gdLst>
              <a:gd name="connsiteX0" fmla="*/ 0 w 11174122"/>
              <a:gd name="connsiteY0" fmla="*/ 0 h 5679146"/>
              <a:gd name="connsiteX1" fmla="*/ 11174122 w 11174122"/>
              <a:gd name="connsiteY1" fmla="*/ 0 h 5679146"/>
              <a:gd name="connsiteX2" fmla="*/ 11174122 w 11174122"/>
              <a:gd name="connsiteY2" fmla="*/ 5679146 h 5679146"/>
              <a:gd name="connsiteX3" fmla="*/ 0 w 11174122"/>
              <a:gd name="connsiteY3" fmla="*/ 5679146 h 5679146"/>
              <a:gd name="connsiteX4" fmla="*/ 0 w 11174122"/>
              <a:gd name="connsiteY4" fmla="*/ 0 h 5679146"/>
              <a:gd name="connsiteX0" fmla="*/ 0 w 11174122"/>
              <a:gd name="connsiteY0" fmla="*/ 0 h 5679146"/>
              <a:gd name="connsiteX1" fmla="*/ 2516363 w 11174122"/>
              <a:gd name="connsiteY1" fmla="*/ 3960 h 5679146"/>
              <a:gd name="connsiteX2" fmla="*/ 11174122 w 11174122"/>
              <a:gd name="connsiteY2" fmla="*/ 0 h 5679146"/>
              <a:gd name="connsiteX3" fmla="*/ 11174122 w 11174122"/>
              <a:gd name="connsiteY3" fmla="*/ 5679146 h 5679146"/>
              <a:gd name="connsiteX4" fmla="*/ 0 w 11174122"/>
              <a:gd name="connsiteY4" fmla="*/ 5679146 h 5679146"/>
              <a:gd name="connsiteX5" fmla="*/ 0 w 11174122"/>
              <a:gd name="connsiteY5" fmla="*/ 0 h 5679146"/>
              <a:gd name="connsiteX0" fmla="*/ 0 w 11174122"/>
              <a:gd name="connsiteY0" fmla="*/ 34950 h 5714096"/>
              <a:gd name="connsiteX1" fmla="*/ 2399631 w 11174122"/>
              <a:gd name="connsiteY1" fmla="*/ 0 h 5714096"/>
              <a:gd name="connsiteX2" fmla="*/ 11174122 w 11174122"/>
              <a:gd name="connsiteY2" fmla="*/ 34950 h 5714096"/>
              <a:gd name="connsiteX3" fmla="*/ 11174122 w 11174122"/>
              <a:gd name="connsiteY3" fmla="*/ 5714096 h 5714096"/>
              <a:gd name="connsiteX4" fmla="*/ 0 w 11174122"/>
              <a:gd name="connsiteY4" fmla="*/ 5714096 h 5714096"/>
              <a:gd name="connsiteX5" fmla="*/ 0 w 11174122"/>
              <a:gd name="connsiteY5" fmla="*/ 34950 h 5714096"/>
              <a:gd name="connsiteX0" fmla="*/ 0 w 11174122"/>
              <a:gd name="connsiteY0" fmla="*/ 36191 h 5715337"/>
              <a:gd name="connsiteX1" fmla="*/ 2399631 w 11174122"/>
              <a:gd name="connsiteY1" fmla="*/ 1241 h 5715337"/>
              <a:gd name="connsiteX2" fmla="*/ 11174122 w 11174122"/>
              <a:gd name="connsiteY2" fmla="*/ 36191 h 5715337"/>
              <a:gd name="connsiteX3" fmla="*/ 11174122 w 11174122"/>
              <a:gd name="connsiteY3" fmla="*/ 5715337 h 5715337"/>
              <a:gd name="connsiteX4" fmla="*/ 0 w 11174122"/>
              <a:gd name="connsiteY4" fmla="*/ 5715337 h 5715337"/>
              <a:gd name="connsiteX5" fmla="*/ 0 w 11174122"/>
              <a:gd name="connsiteY5" fmla="*/ 36191 h 5715337"/>
              <a:gd name="connsiteX0" fmla="*/ 0 w 11174122"/>
              <a:gd name="connsiteY0" fmla="*/ 36191 h 5715337"/>
              <a:gd name="connsiteX1" fmla="*/ 2399631 w 11174122"/>
              <a:gd name="connsiteY1" fmla="*/ 1241 h 5715337"/>
              <a:gd name="connsiteX2" fmla="*/ 11174122 w 11174122"/>
              <a:gd name="connsiteY2" fmla="*/ 36191 h 5715337"/>
              <a:gd name="connsiteX3" fmla="*/ 11174122 w 11174122"/>
              <a:gd name="connsiteY3" fmla="*/ 5715337 h 5715337"/>
              <a:gd name="connsiteX4" fmla="*/ 8956074 w 11174122"/>
              <a:gd name="connsiteY4" fmla="*/ 5701650 h 5715337"/>
              <a:gd name="connsiteX5" fmla="*/ 0 w 11174122"/>
              <a:gd name="connsiteY5" fmla="*/ 5715337 h 5715337"/>
              <a:gd name="connsiteX6" fmla="*/ 0 w 11174122"/>
              <a:gd name="connsiteY6" fmla="*/ 36191 h 5715337"/>
              <a:gd name="connsiteX0" fmla="*/ 0 w 11174122"/>
              <a:gd name="connsiteY0" fmla="*/ 36191 h 5769743"/>
              <a:gd name="connsiteX1" fmla="*/ 2399631 w 11174122"/>
              <a:gd name="connsiteY1" fmla="*/ 1241 h 5769743"/>
              <a:gd name="connsiteX2" fmla="*/ 11174122 w 11174122"/>
              <a:gd name="connsiteY2" fmla="*/ 36191 h 5769743"/>
              <a:gd name="connsiteX3" fmla="*/ 11174122 w 11174122"/>
              <a:gd name="connsiteY3" fmla="*/ 5715337 h 5769743"/>
              <a:gd name="connsiteX4" fmla="*/ 9004712 w 11174122"/>
              <a:gd name="connsiteY4" fmla="*/ 5769743 h 5769743"/>
              <a:gd name="connsiteX5" fmla="*/ 0 w 11174122"/>
              <a:gd name="connsiteY5" fmla="*/ 5715337 h 5769743"/>
              <a:gd name="connsiteX6" fmla="*/ 0 w 11174122"/>
              <a:gd name="connsiteY6" fmla="*/ 36191 h 5769743"/>
              <a:gd name="connsiteX0" fmla="*/ 0 w 11174122"/>
              <a:gd name="connsiteY0" fmla="*/ 36191 h 5769743"/>
              <a:gd name="connsiteX1" fmla="*/ 2399631 w 11174122"/>
              <a:gd name="connsiteY1" fmla="*/ 1241 h 5769743"/>
              <a:gd name="connsiteX2" fmla="*/ 11174122 w 11174122"/>
              <a:gd name="connsiteY2" fmla="*/ 36191 h 5769743"/>
              <a:gd name="connsiteX3" fmla="*/ 11164252 w 11174122"/>
              <a:gd name="connsiteY3" fmla="*/ 1713310 h 5769743"/>
              <a:gd name="connsiteX4" fmla="*/ 11174122 w 11174122"/>
              <a:gd name="connsiteY4" fmla="*/ 5715337 h 5769743"/>
              <a:gd name="connsiteX5" fmla="*/ 9004712 w 11174122"/>
              <a:gd name="connsiteY5" fmla="*/ 5769743 h 5769743"/>
              <a:gd name="connsiteX6" fmla="*/ 0 w 11174122"/>
              <a:gd name="connsiteY6" fmla="*/ 5715337 h 5769743"/>
              <a:gd name="connsiteX7" fmla="*/ 0 w 11174122"/>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771676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907863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907863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1801" h="5769743">
                <a:moveTo>
                  <a:pt x="0" y="36191"/>
                </a:moveTo>
                <a:cubicBezTo>
                  <a:pt x="799877" y="24541"/>
                  <a:pt x="986911" y="-6565"/>
                  <a:pt x="2399631" y="1241"/>
                </a:cubicBezTo>
                <a:lnTo>
                  <a:pt x="11174122" y="36191"/>
                </a:lnTo>
                <a:cubicBezTo>
                  <a:pt x="11200015" y="660082"/>
                  <a:pt x="11216180" y="719767"/>
                  <a:pt x="11251801" y="1907863"/>
                </a:cubicBezTo>
                <a:lnTo>
                  <a:pt x="11174122" y="5715337"/>
                </a:lnTo>
                <a:lnTo>
                  <a:pt x="9004712" y="5769743"/>
                </a:lnTo>
                <a:lnTo>
                  <a:pt x="0" y="5715337"/>
                </a:lnTo>
                <a:lnTo>
                  <a:pt x="0" y="36191"/>
                </a:lnTo>
                <a:close/>
              </a:path>
            </a:pathLst>
          </a:custGeom>
          <a:ln w="28575">
            <a:solidFill>
              <a:schemeClr val="tx1"/>
            </a:solidFill>
          </a:ln>
        </p:spPr>
        <p:txBody>
          <a:bodyPr anchor="ctr"/>
          <a:lstStyle>
            <a:lvl1pPr marL="0" indent="0" algn="ctr">
              <a:buNone/>
              <a:defRPr/>
            </a:lvl1pPr>
          </a:lstStyle>
          <a:p>
            <a:r>
              <a:rPr lang="en-US"/>
              <a:t>Click icon to insert photo</a:t>
            </a:r>
          </a:p>
        </p:txBody>
      </p:sp>
    </p:spTree>
    <p:extLst>
      <p:ext uri="{BB962C8B-B14F-4D97-AF65-F5344CB8AC3E}">
        <p14:creationId xmlns:p14="http://schemas.microsoft.com/office/powerpoint/2010/main" val="992775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350B055C-E0BF-C980-B585-6E009CB7F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374" t="9749" r="45584" b="16074"/>
          <a:stretch/>
        </p:blipFill>
        <p:spPr>
          <a:xfrm rot="152297">
            <a:off x="338026" y="1828800"/>
            <a:ext cx="4015468" cy="4433808"/>
          </a:xfrm>
          <a:prstGeom prst="rect">
            <a:avLst/>
          </a:prstGeom>
        </p:spPr>
      </p:pic>
      <p:pic>
        <p:nvPicPr>
          <p:cNvPr id="6" name="Picture 5" descr="Shape&#10;&#10;Description automatically generated">
            <a:extLst>
              <a:ext uri="{FF2B5EF4-FFF2-40B4-BE49-F238E27FC236}">
                <a16:creationId xmlns:a16="http://schemas.microsoft.com/office/drawing/2014/main" id="{545536E1-6265-A34E-17E1-4296E838EC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374" t="9749" r="45584" b="16074"/>
          <a:stretch/>
        </p:blipFill>
        <p:spPr>
          <a:xfrm rot="21386144">
            <a:off x="4088266" y="543795"/>
            <a:ext cx="4015468" cy="4433808"/>
          </a:xfrm>
          <a:prstGeom prst="rect">
            <a:avLst/>
          </a:prstGeom>
        </p:spPr>
      </p:pic>
      <p:pic>
        <p:nvPicPr>
          <p:cNvPr id="7" name="Picture 6" descr="Shape&#10;&#10;Description automatically generated">
            <a:extLst>
              <a:ext uri="{FF2B5EF4-FFF2-40B4-BE49-F238E27FC236}">
                <a16:creationId xmlns:a16="http://schemas.microsoft.com/office/drawing/2014/main" id="{0C2990A3-9236-A3AB-7A41-EF06CAF576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374" t="9749" r="45584" b="16074"/>
          <a:stretch/>
        </p:blipFill>
        <p:spPr>
          <a:xfrm>
            <a:off x="8007595" y="1742058"/>
            <a:ext cx="4015468" cy="4433808"/>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5288F982-CDFA-48D9-9C37-13E4C10AE5B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8040"/>
          <a:stretch/>
        </p:blipFill>
        <p:spPr>
          <a:xfrm rot="3144438">
            <a:off x="7349403" y="360121"/>
            <a:ext cx="746633" cy="608406"/>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3D2CAC2E-3109-4A7E-7CE8-014A220D65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320500">
            <a:off x="9188575" y="1562644"/>
            <a:ext cx="1653507" cy="47785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36253CE1-C58D-5A0A-37C3-C4DA41EF1E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4443" y="1610138"/>
            <a:ext cx="1797521" cy="601985"/>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3EB2DD6D-4566-1DEE-4038-3E410F5235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8040"/>
          <a:stretch/>
        </p:blipFill>
        <p:spPr>
          <a:xfrm rot="18455562" flipH="1">
            <a:off x="3848945" y="615122"/>
            <a:ext cx="746633" cy="608406"/>
          </a:xfrm>
          <a:prstGeom prst="rect">
            <a:avLst/>
          </a:prstGeom>
        </p:spPr>
      </p:pic>
      <p:sp>
        <p:nvSpPr>
          <p:cNvPr id="12" name="Picture Placeholder 11">
            <a:extLst>
              <a:ext uri="{FF2B5EF4-FFF2-40B4-BE49-F238E27FC236}">
                <a16:creationId xmlns:a16="http://schemas.microsoft.com/office/drawing/2014/main" id="{9915B1D1-A7DE-1EAE-6596-C849AD2AEDAD}"/>
              </a:ext>
            </a:extLst>
          </p:cNvPr>
          <p:cNvSpPr>
            <a:spLocks noGrp="1"/>
          </p:cNvSpPr>
          <p:nvPr>
            <p:ph type="pic" sz="quarter" idx="10" hasCustomPrompt="1"/>
          </p:nvPr>
        </p:nvSpPr>
        <p:spPr>
          <a:xfrm rot="195369">
            <a:off x="669423" y="2298483"/>
            <a:ext cx="3374935" cy="2855835"/>
          </a:xfrm>
          <a:prstGeom prst="rect">
            <a:avLst/>
          </a:prstGeom>
        </p:spPr>
        <p:txBody>
          <a:bodyPr anchor="ctr"/>
          <a:lstStyle>
            <a:lvl1pPr marL="0" indent="0" algn="ctr">
              <a:buNone/>
              <a:defRPr/>
            </a:lvl1pPr>
          </a:lstStyle>
          <a:p>
            <a:r>
              <a:rPr lang="en-US"/>
              <a:t>Click icon to insert photo</a:t>
            </a:r>
          </a:p>
        </p:txBody>
      </p:sp>
      <p:sp>
        <p:nvSpPr>
          <p:cNvPr id="13" name="Picture Placeholder 11">
            <a:extLst>
              <a:ext uri="{FF2B5EF4-FFF2-40B4-BE49-F238E27FC236}">
                <a16:creationId xmlns:a16="http://schemas.microsoft.com/office/drawing/2014/main" id="{8C86F830-E356-9D64-73AA-2C08B50B7827}"/>
              </a:ext>
            </a:extLst>
          </p:cNvPr>
          <p:cNvSpPr>
            <a:spLocks noGrp="1"/>
          </p:cNvSpPr>
          <p:nvPr>
            <p:ph type="pic" sz="quarter" idx="11" hasCustomPrompt="1"/>
          </p:nvPr>
        </p:nvSpPr>
        <p:spPr>
          <a:xfrm rot="21352336">
            <a:off x="4384382" y="997903"/>
            <a:ext cx="3374935" cy="2855835"/>
          </a:xfrm>
          <a:prstGeom prst="rect">
            <a:avLst/>
          </a:prstGeom>
        </p:spPr>
        <p:txBody>
          <a:bodyPr anchor="ctr"/>
          <a:lstStyle>
            <a:lvl1pPr marL="0" indent="0" algn="ctr">
              <a:buNone/>
              <a:defRPr/>
            </a:lvl1pPr>
          </a:lstStyle>
          <a:p>
            <a:r>
              <a:rPr lang="en-US"/>
              <a:t>Click icon to insert photo</a:t>
            </a:r>
          </a:p>
        </p:txBody>
      </p:sp>
      <p:sp>
        <p:nvSpPr>
          <p:cNvPr id="14" name="Picture Placeholder 11">
            <a:extLst>
              <a:ext uri="{FF2B5EF4-FFF2-40B4-BE49-F238E27FC236}">
                <a16:creationId xmlns:a16="http://schemas.microsoft.com/office/drawing/2014/main" id="{110BC2E5-0D22-D147-A6E8-E51E7ADDDE96}"/>
              </a:ext>
            </a:extLst>
          </p:cNvPr>
          <p:cNvSpPr>
            <a:spLocks noGrp="1"/>
          </p:cNvSpPr>
          <p:nvPr>
            <p:ph type="pic" sz="quarter" idx="12" hasCustomPrompt="1"/>
          </p:nvPr>
        </p:nvSpPr>
        <p:spPr>
          <a:xfrm>
            <a:off x="8327860" y="2175789"/>
            <a:ext cx="3374935" cy="2855835"/>
          </a:xfrm>
          <a:prstGeom prst="rect">
            <a:avLst/>
          </a:prstGeom>
        </p:spPr>
        <p:txBody>
          <a:bodyPr anchor="ctr"/>
          <a:lstStyle>
            <a:lvl1pPr marL="0" indent="0" algn="ctr">
              <a:buNone/>
              <a:defRPr/>
            </a:lvl1pPr>
          </a:lstStyle>
          <a:p>
            <a:r>
              <a:rPr lang="en-US"/>
              <a:t>Click icon to insert photo</a:t>
            </a:r>
          </a:p>
        </p:txBody>
      </p:sp>
      <p:pic>
        <p:nvPicPr>
          <p:cNvPr id="15" name="Picture 14" descr="Logo, icon&#10;&#10;Description automatically generated">
            <a:extLst>
              <a:ext uri="{FF2B5EF4-FFF2-40B4-BE49-F238E27FC236}">
                <a16:creationId xmlns:a16="http://schemas.microsoft.com/office/drawing/2014/main" id="{05174E9A-F23D-8BCA-F4B7-15CDDD38F7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1259" y="1355246"/>
            <a:ext cx="761483" cy="641705"/>
          </a:xfrm>
          <a:prstGeom prst="rect">
            <a:avLst/>
          </a:prstGeom>
        </p:spPr>
      </p:pic>
      <p:pic>
        <p:nvPicPr>
          <p:cNvPr id="16" name="Picture 15" descr="Logo, icon&#10;&#10;Description automatically generated">
            <a:extLst>
              <a:ext uri="{FF2B5EF4-FFF2-40B4-BE49-F238E27FC236}">
                <a16:creationId xmlns:a16="http://schemas.microsoft.com/office/drawing/2014/main" id="{6105E32E-DF44-7023-8201-DD36F84226A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3580" y="1082092"/>
            <a:ext cx="508512" cy="428525"/>
          </a:xfrm>
          <a:prstGeom prst="rect">
            <a:avLst/>
          </a:prstGeom>
        </p:spPr>
      </p:pic>
      <p:pic>
        <p:nvPicPr>
          <p:cNvPr id="17" name="Picture 16" descr="Logo, icon&#10;&#10;Description automatically generated">
            <a:extLst>
              <a:ext uri="{FF2B5EF4-FFF2-40B4-BE49-F238E27FC236}">
                <a16:creationId xmlns:a16="http://schemas.microsoft.com/office/drawing/2014/main" id="{773369D0-263D-58CD-5BEB-26E73195010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9641721">
            <a:off x="7722643" y="1132678"/>
            <a:ext cx="783401" cy="464014"/>
          </a:xfrm>
          <a:prstGeom prst="rect">
            <a:avLst/>
          </a:prstGeom>
        </p:spPr>
      </p:pic>
      <p:pic>
        <p:nvPicPr>
          <p:cNvPr id="18" name="Picture 17" descr="A picture containing light, blur&#10;&#10;Description automatically generated">
            <a:extLst>
              <a:ext uri="{FF2B5EF4-FFF2-40B4-BE49-F238E27FC236}">
                <a16:creationId xmlns:a16="http://schemas.microsoft.com/office/drawing/2014/main" id="{EBE9C22A-FEE7-5B2E-7E85-92A80ADB8CD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6200000" flipH="1">
            <a:off x="10675843" y="5859776"/>
            <a:ext cx="1038296" cy="786588"/>
          </a:xfrm>
          <a:prstGeom prst="rect">
            <a:avLst/>
          </a:prstGeom>
        </p:spPr>
      </p:pic>
      <p:pic>
        <p:nvPicPr>
          <p:cNvPr id="19" name="Picture 18" descr="Icon&#10;&#10;Description automatically generated">
            <a:extLst>
              <a:ext uri="{FF2B5EF4-FFF2-40B4-BE49-F238E27FC236}">
                <a16:creationId xmlns:a16="http://schemas.microsoft.com/office/drawing/2014/main" id="{F7E74382-735D-2381-E627-28964B63753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037612" y="5135868"/>
            <a:ext cx="409922" cy="493808"/>
          </a:xfrm>
          <a:prstGeom prst="rect">
            <a:avLst/>
          </a:prstGeom>
        </p:spPr>
      </p:pic>
    </p:spTree>
    <p:extLst>
      <p:ext uri="{BB962C8B-B14F-4D97-AF65-F5344CB8AC3E}">
        <p14:creationId xmlns:p14="http://schemas.microsoft.com/office/powerpoint/2010/main" val="1317002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photos">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4B67871D-DA9D-30A3-B348-1CC0767E08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4745" y="350357"/>
            <a:ext cx="2647885" cy="2184969"/>
          </a:xfrm>
          <a:prstGeom prst="rect">
            <a:avLst/>
          </a:prstGeom>
        </p:spPr>
      </p:pic>
      <p:pic>
        <p:nvPicPr>
          <p:cNvPr id="20" name="Graphic 19">
            <a:extLst>
              <a:ext uri="{FF2B5EF4-FFF2-40B4-BE49-F238E27FC236}">
                <a16:creationId xmlns:a16="http://schemas.microsoft.com/office/drawing/2014/main" id="{477209B7-855B-AD72-E7DA-B5B5A84F11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269" y="4495984"/>
            <a:ext cx="2647885" cy="2184969"/>
          </a:xfrm>
          <a:prstGeom prst="rect">
            <a:avLst/>
          </a:prstGeom>
        </p:spPr>
      </p:pic>
      <p:pic>
        <p:nvPicPr>
          <p:cNvPr id="6" name="Picture 5" descr="Shape&#10;&#10;Description automatically generated">
            <a:extLst>
              <a:ext uri="{FF2B5EF4-FFF2-40B4-BE49-F238E27FC236}">
                <a16:creationId xmlns:a16="http://schemas.microsoft.com/office/drawing/2014/main" id="{545536E1-6265-A34E-17E1-4296E838EC0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21386144">
            <a:off x="975040" y="615050"/>
            <a:ext cx="4704772" cy="5194925"/>
          </a:xfrm>
          <a:prstGeom prst="rect">
            <a:avLst/>
          </a:prstGeom>
        </p:spPr>
      </p:pic>
      <p:pic>
        <p:nvPicPr>
          <p:cNvPr id="7" name="Picture 6" descr="Shape&#10;&#10;Description automatically generated">
            <a:extLst>
              <a:ext uri="{FF2B5EF4-FFF2-40B4-BE49-F238E27FC236}">
                <a16:creationId xmlns:a16="http://schemas.microsoft.com/office/drawing/2014/main" id="{0C2990A3-9236-A3AB-7A41-EF06CAF5767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254223">
            <a:off x="6483637" y="1165879"/>
            <a:ext cx="4704772" cy="5194925"/>
          </a:xfrm>
          <a:prstGeom prst="rect">
            <a:avLst/>
          </a:prstGeom>
        </p:spPr>
      </p:pic>
      <p:sp>
        <p:nvSpPr>
          <p:cNvPr id="13" name="Picture Placeholder 11">
            <a:extLst>
              <a:ext uri="{FF2B5EF4-FFF2-40B4-BE49-F238E27FC236}">
                <a16:creationId xmlns:a16="http://schemas.microsoft.com/office/drawing/2014/main" id="{8C86F830-E356-9D64-73AA-2C08B50B7827}"/>
              </a:ext>
            </a:extLst>
          </p:cNvPr>
          <p:cNvSpPr>
            <a:spLocks noGrp="1"/>
          </p:cNvSpPr>
          <p:nvPr>
            <p:ph type="pic" sz="quarter" idx="11" hasCustomPrompt="1"/>
          </p:nvPr>
        </p:nvSpPr>
        <p:spPr>
          <a:xfrm rot="21352336">
            <a:off x="1316988" y="1022837"/>
            <a:ext cx="3954284" cy="3717497"/>
          </a:xfrm>
          <a:prstGeom prst="rect">
            <a:avLst/>
          </a:prstGeom>
        </p:spPr>
        <p:txBody>
          <a:bodyPr anchor="ctr"/>
          <a:lstStyle>
            <a:lvl1pPr marL="0" indent="0" algn="ctr">
              <a:buNone/>
              <a:defRPr/>
            </a:lvl1pPr>
          </a:lstStyle>
          <a:p>
            <a:r>
              <a:rPr lang="en-US"/>
              <a:t>Click icon to insert photo</a:t>
            </a:r>
          </a:p>
        </p:txBody>
      </p:sp>
      <p:sp>
        <p:nvSpPr>
          <p:cNvPr id="14" name="Picture Placeholder 11">
            <a:extLst>
              <a:ext uri="{FF2B5EF4-FFF2-40B4-BE49-F238E27FC236}">
                <a16:creationId xmlns:a16="http://schemas.microsoft.com/office/drawing/2014/main" id="{110BC2E5-0D22-D147-A6E8-E51E7ADDDE96}"/>
              </a:ext>
            </a:extLst>
          </p:cNvPr>
          <p:cNvSpPr>
            <a:spLocks noGrp="1"/>
          </p:cNvSpPr>
          <p:nvPr>
            <p:ph type="pic" sz="quarter" idx="12" hasCustomPrompt="1"/>
          </p:nvPr>
        </p:nvSpPr>
        <p:spPr>
          <a:xfrm rot="254223">
            <a:off x="6887323" y="1583880"/>
            <a:ext cx="3954284" cy="3687955"/>
          </a:xfrm>
          <a:prstGeom prst="rect">
            <a:avLst/>
          </a:prstGeom>
        </p:spPr>
        <p:txBody>
          <a:bodyPr anchor="ctr"/>
          <a:lstStyle>
            <a:lvl1pPr marL="0" indent="0" algn="ctr">
              <a:buNone/>
              <a:defRPr/>
            </a:lvl1pPr>
          </a:lstStyle>
          <a:p>
            <a:r>
              <a:rPr lang="en-US"/>
              <a:t>Click icon to insert photo</a:t>
            </a:r>
          </a:p>
        </p:txBody>
      </p:sp>
      <p:pic>
        <p:nvPicPr>
          <p:cNvPr id="15" name="Picture 14" descr="Logo, icon&#10;&#10;Description automatically generated">
            <a:extLst>
              <a:ext uri="{FF2B5EF4-FFF2-40B4-BE49-F238E27FC236}">
                <a16:creationId xmlns:a16="http://schemas.microsoft.com/office/drawing/2014/main" id="{05174E9A-F23D-8BCA-F4B7-15CDDD38F7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151" y="702421"/>
            <a:ext cx="624065" cy="525902"/>
          </a:xfrm>
          <a:prstGeom prst="rect">
            <a:avLst/>
          </a:prstGeom>
        </p:spPr>
      </p:pic>
      <p:pic>
        <p:nvPicPr>
          <p:cNvPr id="16" name="Picture 15" descr="Logo, icon&#10;&#10;Description automatically generated">
            <a:extLst>
              <a:ext uri="{FF2B5EF4-FFF2-40B4-BE49-F238E27FC236}">
                <a16:creationId xmlns:a16="http://schemas.microsoft.com/office/drawing/2014/main" id="{6105E32E-DF44-7023-8201-DD36F84226A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57867" y="5237276"/>
            <a:ext cx="416745" cy="351193"/>
          </a:xfrm>
          <a:prstGeom prst="rect">
            <a:avLst/>
          </a:prstGeom>
        </p:spPr>
      </p:pic>
      <p:pic>
        <p:nvPicPr>
          <p:cNvPr id="2" name="Picture 1" descr="A picture containing text, vector graphics&#10;&#10;Description automatically generated">
            <a:extLst>
              <a:ext uri="{FF2B5EF4-FFF2-40B4-BE49-F238E27FC236}">
                <a16:creationId xmlns:a16="http://schemas.microsoft.com/office/drawing/2014/main" id="{0EA50ED5-95E3-1B15-DB7C-CBAA4C1B098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469342">
            <a:off x="8373856" y="938980"/>
            <a:ext cx="1400624" cy="578686"/>
          </a:xfrm>
          <a:prstGeom prst="rect">
            <a:avLst/>
          </a:prstGeom>
        </p:spPr>
      </p:pic>
      <p:pic>
        <p:nvPicPr>
          <p:cNvPr id="4" name="Graphic 3">
            <a:extLst>
              <a:ext uri="{FF2B5EF4-FFF2-40B4-BE49-F238E27FC236}">
                <a16:creationId xmlns:a16="http://schemas.microsoft.com/office/drawing/2014/main" id="{917B522E-FB5B-DAEB-0292-4AE13DA85748}"/>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67868">
            <a:off x="5567919" y="953086"/>
            <a:ext cx="917022" cy="941244"/>
          </a:xfrm>
          <a:prstGeom prst="rect">
            <a:avLst/>
          </a:prstGeom>
        </p:spPr>
      </p:pic>
      <p:pic>
        <p:nvPicPr>
          <p:cNvPr id="11" name="Picture 10" descr="Icon&#10;&#10;Description automatically generated">
            <a:extLst>
              <a:ext uri="{FF2B5EF4-FFF2-40B4-BE49-F238E27FC236}">
                <a16:creationId xmlns:a16="http://schemas.microsoft.com/office/drawing/2014/main" id="{9BA08D4B-E0AA-5766-4D1C-2A18F37696F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5783106">
            <a:off x="5884799" y="3910582"/>
            <a:ext cx="644311" cy="849243"/>
          </a:xfrm>
          <a:prstGeom prst="rect">
            <a:avLst/>
          </a:prstGeom>
        </p:spPr>
      </p:pic>
    </p:spTree>
    <p:extLst>
      <p:ext uri="{BB962C8B-B14F-4D97-AF65-F5344CB8AC3E}">
        <p14:creationId xmlns:p14="http://schemas.microsoft.com/office/powerpoint/2010/main" val="2664241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terned BG + Large Photo">
    <p:bg>
      <p:bgPr>
        <a:solidFill>
          <a:srgbClr val="E5E6E5"/>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129C21D-903B-1543-2902-D5A80DE86447}"/>
              </a:ext>
            </a:extLst>
          </p:cNvPr>
          <p:cNvGrpSpPr/>
          <p:nvPr userDrawn="1"/>
        </p:nvGrpSpPr>
        <p:grpSpPr>
          <a:xfrm>
            <a:off x="-5" y="-1"/>
            <a:ext cx="12192005" cy="6868585"/>
            <a:chOff x="-5" y="-10585"/>
            <a:chExt cx="12192005" cy="6879170"/>
          </a:xfrm>
          <a:solidFill>
            <a:schemeClr val="bg1">
              <a:alpha val="54000"/>
            </a:schemeClr>
          </a:solidFill>
        </p:grpSpPr>
        <p:pic>
          <p:nvPicPr>
            <p:cNvPr id="33" name="Graphic 32">
              <a:extLst>
                <a:ext uri="{FF2B5EF4-FFF2-40B4-BE49-F238E27FC236}">
                  <a16:creationId xmlns:a16="http://schemas.microsoft.com/office/drawing/2014/main" id="{82A32716-2A03-335A-B471-1389BEBF827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213" r="12891"/>
            <a:stretch/>
          </p:blipFill>
          <p:spPr>
            <a:xfrm>
              <a:off x="2489360" y="543998"/>
              <a:ext cx="1227193" cy="1068330"/>
            </a:xfrm>
            <a:prstGeom prst="rect">
              <a:avLst/>
            </a:prstGeom>
          </p:spPr>
        </p:pic>
        <p:pic>
          <p:nvPicPr>
            <p:cNvPr id="32" name="Graphic 31">
              <a:extLst>
                <a:ext uri="{FF2B5EF4-FFF2-40B4-BE49-F238E27FC236}">
                  <a16:creationId xmlns:a16="http://schemas.microsoft.com/office/drawing/2014/main" id="{46339A88-7A68-12CF-E6FB-0C470CB816C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82" r="12892"/>
            <a:stretch/>
          </p:blipFill>
          <p:spPr>
            <a:xfrm>
              <a:off x="3610890" y="433309"/>
              <a:ext cx="3059396" cy="1068330"/>
            </a:xfrm>
            <a:prstGeom prst="rect">
              <a:avLst/>
            </a:prstGeom>
          </p:spPr>
        </p:pic>
        <p:pic>
          <p:nvPicPr>
            <p:cNvPr id="21" name="Graphic 20">
              <a:extLst>
                <a:ext uri="{FF2B5EF4-FFF2-40B4-BE49-F238E27FC236}">
                  <a16:creationId xmlns:a16="http://schemas.microsoft.com/office/drawing/2014/main" id="{AB7E1DCB-89FD-5F3C-5AD6-BD7BF5619BF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674"/>
            <a:stretch/>
          </p:blipFill>
          <p:spPr>
            <a:xfrm>
              <a:off x="7257701" y="10119"/>
              <a:ext cx="3418656" cy="227829"/>
            </a:xfrm>
            <a:prstGeom prst="rect">
              <a:avLst/>
            </a:prstGeom>
          </p:spPr>
        </p:pic>
        <p:pic>
          <p:nvPicPr>
            <p:cNvPr id="20" name="Graphic 19">
              <a:extLst>
                <a:ext uri="{FF2B5EF4-FFF2-40B4-BE49-F238E27FC236}">
                  <a16:creationId xmlns:a16="http://schemas.microsoft.com/office/drawing/2014/main" id="{6EEF7B21-8A77-60C9-0875-05070E65BA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0328" y="332199"/>
              <a:ext cx="3418656" cy="1068330"/>
            </a:xfrm>
            <a:prstGeom prst="rect">
              <a:avLst/>
            </a:prstGeom>
          </p:spPr>
        </p:pic>
        <p:pic>
          <p:nvPicPr>
            <p:cNvPr id="22" name="Graphic 21">
              <a:extLst>
                <a:ext uri="{FF2B5EF4-FFF2-40B4-BE49-F238E27FC236}">
                  <a16:creationId xmlns:a16="http://schemas.microsoft.com/office/drawing/2014/main" id="{B97A6C76-E5B1-787A-C234-F87D618A6B0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549"/>
            <a:stretch/>
          </p:blipFill>
          <p:spPr>
            <a:xfrm>
              <a:off x="-4" y="0"/>
              <a:ext cx="2681991" cy="1068330"/>
            </a:xfrm>
            <a:prstGeom prst="rect">
              <a:avLst/>
            </a:prstGeom>
          </p:spPr>
        </p:pic>
        <p:pic>
          <p:nvPicPr>
            <p:cNvPr id="23" name="Graphic 22">
              <a:extLst>
                <a:ext uri="{FF2B5EF4-FFF2-40B4-BE49-F238E27FC236}">
                  <a16:creationId xmlns:a16="http://schemas.microsoft.com/office/drawing/2014/main" id="{B50F1824-B22D-38EC-AB2B-DA9BA45AAB9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90"/>
            <a:stretch/>
          </p:blipFill>
          <p:spPr>
            <a:xfrm>
              <a:off x="-4" y="1098868"/>
              <a:ext cx="2013938" cy="1068330"/>
            </a:xfrm>
            <a:prstGeom prst="rect">
              <a:avLst/>
            </a:prstGeom>
          </p:spPr>
        </p:pic>
        <p:pic>
          <p:nvPicPr>
            <p:cNvPr id="24" name="Graphic 23">
              <a:extLst>
                <a:ext uri="{FF2B5EF4-FFF2-40B4-BE49-F238E27FC236}">
                  <a16:creationId xmlns:a16="http://schemas.microsoft.com/office/drawing/2014/main" id="{159624CE-22AC-EA7D-6E2C-22AD210865F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854"/>
            <a:stretch/>
          </p:blipFill>
          <p:spPr>
            <a:xfrm>
              <a:off x="0" y="2234161"/>
              <a:ext cx="3218520" cy="1068330"/>
            </a:xfrm>
            <a:prstGeom prst="rect">
              <a:avLst/>
            </a:prstGeom>
          </p:spPr>
        </p:pic>
        <p:pic>
          <p:nvPicPr>
            <p:cNvPr id="25" name="Graphic 24">
              <a:extLst>
                <a:ext uri="{FF2B5EF4-FFF2-40B4-BE49-F238E27FC236}">
                  <a16:creationId xmlns:a16="http://schemas.microsoft.com/office/drawing/2014/main" id="{53E660A4-A338-4432-929A-45874A52DC5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844"/>
            <a:stretch/>
          </p:blipFill>
          <p:spPr>
            <a:xfrm>
              <a:off x="-4" y="3182596"/>
              <a:ext cx="1680452" cy="1068330"/>
            </a:xfrm>
            <a:prstGeom prst="rect">
              <a:avLst/>
            </a:prstGeom>
          </p:spPr>
        </p:pic>
        <p:pic>
          <p:nvPicPr>
            <p:cNvPr id="26" name="Graphic 25">
              <a:extLst>
                <a:ext uri="{FF2B5EF4-FFF2-40B4-BE49-F238E27FC236}">
                  <a16:creationId xmlns:a16="http://schemas.microsoft.com/office/drawing/2014/main" id="{1F54801A-7ED1-451F-55C5-EC222FD69D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180"/>
            <a:stretch/>
          </p:blipFill>
          <p:spPr>
            <a:xfrm>
              <a:off x="-4" y="4313101"/>
              <a:ext cx="3036454" cy="1068330"/>
            </a:xfrm>
            <a:prstGeom prst="rect">
              <a:avLst/>
            </a:prstGeom>
          </p:spPr>
        </p:pic>
        <p:pic>
          <p:nvPicPr>
            <p:cNvPr id="27" name="Graphic 26">
              <a:extLst>
                <a:ext uri="{FF2B5EF4-FFF2-40B4-BE49-F238E27FC236}">
                  <a16:creationId xmlns:a16="http://schemas.microsoft.com/office/drawing/2014/main" id="{1FEBC7C5-D516-931D-41C4-6CB9BDE3ABB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694" b="50000"/>
            <a:stretch/>
          </p:blipFill>
          <p:spPr>
            <a:xfrm>
              <a:off x="-3" y="5261536"/>
              <a:ext cx="1172820" cy="534165"/>
            </a:xfrm>
            <a:prstGeom prst="rect">
              <a:avLst/>
            </a:prstGeom>
          </p:spPr>
        </p:pic>
        <p:pic>
          <p:nvPicPr>
            <p:cNvPr id="3" name="Graphic 2">
              <a:extLst>
                <a:ext uri="{FF2B5EF4-FFF2-40B4-BE49-F238E27FC236}">
                  <a16:creationId xmlns:a16="http://schemas.microsoft.com/office/drawing/2014/main" id="{EC19FE62-8FA5-3A51-9B4F-6367A14E3C8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8723"/>
            <a:stretch/>
          </p:blipFill>
          <p:spPr>
            <a:xfrm>
              <a:off x="9755295" y="62755"/>
              <a:ext cx="2436705" cy="1068330"/>
            </a:xfrm>
            <a:prstGeom prst="rect">
              <a:avLst/>
            </a:prstGeom>
          </p:spPr>
        </p:pic>
        <p:pic>
          <p:nvPicPr>
            <p:cNvPr id="6" name="Graphic 5">
              <a:extLst>
                <a:ext uri="{FF2B5EF4-FFF2-40B4-BE49-F238E27FC236}">
                  <a16:creationId xmlns:a16="http://schemas.microsoft.com/office/drawing/2014/main" id="{7F7445BF-BCDC-F84D-9859-0F402199377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9451"/>
            <a:stretch/>
          </p:blipFill>
          <p:spPr>
            <a:xfrm>
              <a:off x="10122051" y="1299308"/>
              <a:ext cx="2069949" cy="1068330"/>
            </a:xfrm>
            <a:prstGeom prst="rect">
              <a:avLst/>
            </a:prstGeom>
          </p:spPr>
        </p:pic>
        <p:pic>
          <p:nvPicPr>
            <p:cNvPr id="8" name="Graphic 7">
              <a:extLst>
                <a:ext uri="{FF2B5EF4-FFF2-40B4-BE49-F238E27FC236}">
                  <a16:creationId xmlns:a16="http://schemas.microsoft.com/office/drawing/2014/main" id="{B7036758-2B23-D803-CE2C-4C71D1DC593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7055"/>
            <a:stretch/>
          </p:blipFill>
          <p:spPr>
            <a:xfrm>
              <a:off x="9698254" y="2440978"/>
              <a:ext cx="2493746" cy="1068330"/>
            </a:xfrm>
            <a:prstGeom prst="rect">
              <a:avLst/>
            </a:prstGeom>
          </p:spPr>
        </p:pic>
        <p:pic>
          <p:nvPicPr>
            <p:cNvPr id="9" name="Graphic 8">
              <a:extLst>
                <a:ext uri="{FF2B5EF4-FFF2-40B4-BE49-F238E27FC236}">
                  <a16:creationId xmlns:a16="http://schemas.microsoft.com/office/drawing/2014/main" id="{38F1DDF3-15D1-5C9B-9490-AFC4DD75779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0458"/>
            <a:stretch/>
          </p:blipFill>
          <p:spPr>
            <a:xfrm>
              <a:off x="10840210" y="3542706"/>
              <a:ext cx="1351790" cy="1068330"/>
            </a:xfrm>
            <a:prstGeom prst="rect">
              <a:avLst/>
            </a:prstGeom>
          </p:spPr>
        </p:pic>
        <p:pic>
          <p:nvPicPr>
            <p:cNvPr id="10" name="Graphic 9">
              <a:extLst>
                <a:ext uri="{FF2B5EF4-FFF2-40B4-BE49-F238E27FC236}">
                  <a16:creationId xmlns:a16="http://schemas.microsoft.com/office/drawing/2014/main" id="{896513D9-FDE0-BA55-2979-40A49377D39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3359"/>
            <a:stretch/>
          </p:blipFill>
          <p:spPr>
            <a:xfrm>
              <a:off x="9571916" y="4549757"/>
              <a:ext cx="2620084" cy="1068330"/>
            </a:xfrm>
            <a:prstGeom prst="rect">
              <a:avLst/>
            </a:prstGeom>
          </p:spPr>
        </p:pic>
        <p:pic>
          <p:nvPicPr>
            <p:cNvPr id="11" name="Graphic 10">
              <a:extLst>
                <a:ext uri="{FF2B5EF4-FFF2-40B4-BE49-F238E27FC236}">
                  <a16:creationId xmlns:a16="http://schemas.microsoft.com/office/drawing/2014/main" id="{B312C5E2-EA76-438C-9E1F-F9AF1C3736D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4855"/>
            <a:stretch/>
          </p:blipFill>
          <p:spPr>
            <a:xfrm>
              <a:off x="10306777" y="5747620"/>
              <a:ext cx="1885223" cy="1068330"/>
            </a:xfrm>
            <a:prstGeom prst="rect">
              <a:avLst/>
            </a:prstGeom>
          </p:spPr>
        </p:pic>
        <p:pic>
          <p:nvPicPr>
            <p:cNvPr id="12" name="Graphic 11">
              <a:extLst>
                <a:ext uri="{FF2B5EF4-FFF2-40B4-BE49-F238E27FC236}">
                  <a16:creationId xmlns:a16="http://schemas.microsoft.com/office/drawing/2014/main" id="{B5CBA911-2AAE-2F5D-D732-403F678F3FD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1442"/>
            <a:stretch/>
          </p:blipFill>
          <p:spPr>
            <a:xfrm>
              <a:off x="7374681" y="6029321"/>
              <a:ext cx="3418656" cy="839264"/>
            </a:xfrm>
            <a:prstGeom prst="rect">
              <a:avLst/>
            </a:prstGeom>
          </p:spPr>
        </p:pic>
        <p:pic>
          <p:nvPicPr>
            <p:cNvPr id="13" name="Graphic 12">
              <a:extLst>
                <a:ext uri="{FF2B5EF4-FFF2-40B4-BE49-F238E27FC236}">
                  <a16:creationId xmlns:a16="http://schemas.microsoft.com/office/drawing/2014/main" id="{8CA44E51-DC7C-54A6-336B-39E92F73FD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093878" y="5795701"/>
              <a:ext cx="3418656" cy="1068330"/>
            </a:xfrm>
            <a:prstGeom prst="rect">
              <a:avLst/>
            </a:prstGeom>
          </p:spPr>
        </p:pic>
        <p:pic>
          <p:nvPicPr>
            <p:cNvPr id="14" name="Graphic 13">
              <a:extLst>
                <a:ext uri="{FF2B5EF4-FFF2-40B4-BE49-F238E27FC236}">
                  <a16:creationId xmlns:a16="http://schemas.microsoft.com/office/drawing/2014/main" id="{F64742A7-4FDC-A156-BF1F-12E936E084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9872"/>
            <a:stretch/>
          </p:blipFill>
          <p:spPr>
            <a:xfrm flipH="1">
              <a:off x="1094130" y="6429304"/>
              <a:ext cx="3418656" cy="428696"/>
            </a:xfrm>
            <a:prstGeom prst="rect">
              <a:avLst/>
            </a:prstGeom>
          </p:spPr>
        </p:pic>
        <p:pic>
          <p:nvPicPr>
            <p:cNvPr id="15" name="Graphic 14">
              <a:extLst>
                <a:ext uri="{FF2B5EF4-FFF2-40B4-BE49-F238E27FC236}">
                  <a16:creationId xmlns:a16="http://schemas.microsoft.com/office/drawing/2014/main" id="{24837325-D77A-BA6B-4ACD-6542AFE70F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299635" y="5261536"/>
              <a:ext cx="3418656" cy="1068330"/>
            </a:xfrm>
            <a:prstGeom prst="rect">
              <a:avLst/>
            </a:prstGeom>
          </p:spPr>
        </p:pic>
        <p:pic>
          <p:nvPicPr>
            <p:cNvPr id="16" name="Graphic 15">
              <a:extLst>
                <a:ext uri="{FF2B5EF4-FFF2-40B4-BE49-F238E27FC236}">
                  <a16:creationId xmlns:a16="http://schemas.microsoft.com/office/drawing/2014/main" id="{01A5C0E2-70C2-636F-87B6-81F7563364C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731" b="11022"/>
            <a:stretch/>
          </p:blipFill>
          <p:spPr>
            <a:xfrm flipH="1">
              <a:off x="-3" y="5918005"/>
              <a:ext cx="1718546" cy="950580"/>
            </a:xfrm>
            <a:prstGeom prst="rect">
              <a:avLst/>
            </a:prstGeom>
          </p:spPr>
        </p:pic>
        <p:pic>
          <p:nvPicPr>
            <p:cNvPr id="17" name="Graphic 16">
              <a:extLst>
                <a:ext uri="{FF2B5EF4-FFF2-40B4-BE49-F238E27FC236}">
                  <a16:creationId xmlns:a16="http://schemas.microsoft.com/office/drawing/2014/main" id="{DA3CB993-2214-4D80-4C85-7FFB7F2D71D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r="83774" b="72187"/>
            <a:stretch/>
          </p:blipFill>
          <p:spPr>
            <a:xfrm flipH="1">
              <a:off x="7121045" y="6571446"/>
              <a:ext cx="554725" cy="297139"/>
            </a:xfrm>
            <a:prstGeom prst="rect">
              <a:avLst/>
            </a:prstGeom>
          </p:spPr>
        </p:pic>
        <p:pic>
          <p:nvPicPr>
            <p:cNvPr id="28" name="Graphic 27">
              <a:extLst>
                <a:ext uri="{FF2B5EF4-FFF2-40B4-BE49-F238E27FC236}">
                  <a16:creationId xmlns:a16="http://schemas.microsoft.com/office/drawing/2014/main" id="{4AA611EA-80A3-F922-897C-3B01BEBF0F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3809"/>
            <a:stretch/>
          </p:blipFill>
          <p:spPr>
            <a:xfrm>
              <a:off x="-5" y="2696147"/>
              <a:ext cx="211657" cy="1068330"/>
            </a:xfrm>
            <a:prstGeom prst="rect">
              <a:avLst/>
            </a:prstGeom>
          </p:spPr>
        </p:pic>
        <p:pic>
          <p:nvPicPr>
            <p:cNvPr id="29" name="Graphic 28">
              <a:extLst>
                <a:ext uri="{FF2B5EF4-FFF2-40B4-BE49-F238E27FC236}">
                  <a16:creationId xmlns:a16="http://schemas.microsoft.com/office/drawing/2014/main" id="{DD25E20A-484C-2022-8718-9459FB17460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8521"/>
            <a:stretch/>
          </p:blipFill>
          <p:spPr>
            <a:xfrm flipH="1">
              <a:off x="1936033" y="-10585"/>
              <a:ext cx="3418656" cy="549966"/>
            </a:xfrm>
            <a:prstGeom prst="rect">
              <a:avLst/>
            </a:prstGeom>
          </p:spPr>
        </p:pic>
        <p:pic>
          <p:nvPicPr>
            <p:cNvPr id="31" name="Graphic 30">
              <a:extLst>
                <a:ext uri="{FF2B5EF4-FFF2-40B4-BE49-F238E27FC236}">
                  <a16:creationId xmlns:a16="http://schemas.microsoft.com/office/drawing/2014/main" id="{35942F7B-C6F1-502E-0EF2-B6A3350F730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1319"/>
            <a:stretch/>
          </p:blipFill>
          <p:spPr>
            <a:xfrm flipH="1">
              <a:off x="4718291" y="0"/>
              <a:ext cx="3418656" cy="413241"/>
            </a:xfrm>
            <a:prstGeom prst="rect">
              <a:avLst/>
            </a:prstGeom>
          </p:spPr>
        </p:pic>
        <p:pic>
          <p:nvPicPr>
            <p:cNvPr id="34" name="Graphic 33">
              <a:extLst>
                <a:ext uri="{FF2B5EF4-FFF2-40B4-BE49-F238E27FC236}">
                  <a16:creationId xmlns:a16="http://schemas.microsoft.com/office/drawing/2014/main" id="{AA4DBDC9-A5C5-6073-73FC-DCA62BA99F6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3943" r="12891" b="69790"/>
            <a:stretch/>
          </p:blipFill>
          <p:spPr>
            <a:xfrm>
              <a:off x="2146849" y="562294"/>
              <a:ext cx="450115" cy="322744"/>
            </a:xfrm>
            <a:prstGeom prst="rect">
              <a:avLst/>
            </a:prstGeom>
          </p:spPr>
        </p:pic>
      </p:grpSp>
      <p:sp>
        <p:nvSpPr>
          <p:cNvPr id="18" name="Rectangle 18">
            <a:extLst>
              <a:ext uri="{FF2B5EF4-FFF2-40B4-BE49-F238E27FC236}">
                <a16:creationId xmlns:a16="http://schemas.microsoft.com/office/drawing/2014/main" id="{9EC555D3-7EDC-9B4B-C0AA-2E90CDEEB5E0}"/>
              </a:ext>
            </a:extLst>
          </p:cNvPr>
          <p:cNvSpPr/>
          <p:nvPr userDrawn="1"/>
        </p:nvSpPr>
        <p:spPr>
          <a:xfrm>
            <a:off x="553626" y="577702"/>
            <a:ext cx="11084748" cy="5702597"/>
          </a:xfrm>
          <a:custGeom>
            <a:avLst/>
            <a:gdLst>
              <a:gd name="connsiteX0" fmla="*/ 0 w 5318734"/>
              <a:gd name="connsiteY0" fmla="*/ 0 h 4673600"/>
              <a:gd name="connsiteX1" fmla="*/ 5318734 w 5318734"/>
              <a:gd name="connsiteY1" fmla="*/ 0 h 4673600"/>
              <a:gd name="connsiteX2" fmla="*/ 5318734 w 5318734"/>
              <a:gd name="connsiteY2" fmla="*/ 4673600 h 4673600"/>
              <a:gd name="connsiteX3" fmla="*/ 0 w 5318734"/>
              <a:gd name="connsiteY3" fmla="*/ 4673600 h 4673600"/>
              <a:gd name="connsiteX4" fmla="*/ 0 w 5318734"/>
              <a:gd name="connsiteY4" fmla="*/ 0 h 4673600"/>
              <a:gd name="connsiteX0" fmla="*/ 0 w 5318734"/>
              <a:gd name="connsiteY0" fmla="*/ 0 h 4673600"/>
              <a:gd name="connsiteX1" fmla="*/ 5318734 w 5318734"/>
              <a:gd name="connsiteY1" fmla="*/ 0 h 4673600"/>
              <a:gd name="connsiteX2" fmla="*/ 5296776 w 5318734"/>
              <a:gd name="connsiteY2" fmla="*/ 1333719 h 4673600"/>
              <a:gd name="connsiteX3" fmla="*/ 5318734 w 5318734"/>
              <a:gd name="connsiteY3" fmla="*/ 4673600 h 4673600"/>
              <a:gd name="connsiteX4" fmla="*/ 0 w 5318734"/>
              <a:gd name="connsiteY4" fmla="*/ 4673600 h 4673600"/>
              <a:gd name="connsiteX5" fmla="*/ 0 w 5318734"/>
              <a:gd name="connsiteY5" fmla="*/ 0 h 4673600"/>
              <a:gd name="connsiteX0" fmla="*/ 0 w 5318734"/>
              <a:gd name="connsiteY0" fmla="*/ 28422 h 4702022"/>
              <a:gd name="connsiteX1" fmla="*/ 705857 w 5318734"/>
              <a:gd name="connsiteY1" fmla="*/ 0 h 4702022"/>
              <a:gd name="connsiteX2" fmla="*/ 5318734 w 5318734"/>
              <a:gd name="connsiteY2" fmla="*/ 28422 h 4702022"/>
              <a:gd name="connsiteX3" fmla="*/ 5296776 w 5318734"/>
              <a:gd name="connsiteY3" fmla="*/ 1362141 h 4702022"/>
              <a:gd name="connsiteX4" fmla="*/ 5318734 w 5318734"/>
              <a:gd name="connsiteY4" fmla="*/ 4702022 h 4702022"/>
              <a:gd name="connsiteX5" fmla="*/ 0 w 5318734"/>
              <a:gd name="connsiteY5" fmla="*/ 4702022 h 4702022"/>
              <a:gd name="connsiteX6" fmla="*/ 0 w 5318734"/>
              <a:gd name="connsiteY6" fmla="*/ 28422 h 4702022"/>
              <a:gd name="connsiteX0" fmla="*/ 0 w 5318734"/>
              <a:gd name="connsiteY0" fmla="*/ 28422 h 4745421"/>
              <a:gd name="connsiteX1" fmla="*/ 705857 w 5318734"/>
              <a:gd name="connsiteY1" fmla="*/ 0 h 4745421"/>
              <a:gd name="connsiteX2" fmla="*/ 5318734 w 5318734"/>
              <a:gd name="connsiteY2" fmla="*/ 28422 h 4745421"/>
              <a:gd name="connsiteX3" fmla="*/ 5296776 w 5318734"/>
              <a:gd name="connsiteY3" fmla="*/ 1362141 h 4745421"/>
              <a:gd name="connsiteX4" fmla="*/ 5318734 w 5318734"/>
              <a:gd name="connsiteY4" fmla="*/ 4702022 h 4745421"/>
              <a:gd name="connsiteX5" fmla="*/ 696398 w 5318734"/>
              <a:gd name="connsiteY5" fmla="*/ 4745421 h 4745421"/>
              <a:gd name="connsiteX6" fmla="*/ 0 w 5318734"/>
              <a:gd name="connsiteY6" fmla="*/ 4702022 h 4745421"/>
              <a:gd name="connsiteX7" fmla="*/ 0 w 5318734"/>
              <a:gd name="connsiteY7" fmla="*/ 28422 h 474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8734" h="4745421">
                <a:moveTo>
                  <a:pt x="0" y="28422"/>
                </a:moveTo>
                <a:cubicBezTo>
                  <a:pt x="231082" y="28407"/>
                  <a:pt x="474775" y="15"/>
                  <a:pt x="705857" y="0"/>
                </a:cubicBezTo>
                <a:lnTo>
                  <a:pt x="5318734" y="28422"/>
                </a:lnTo>
                <a:cubicBezTo>
                  <a:pt x="5318772" y="472995"/>
                  <a:pt x="5296738" y="917568"/>
                  <a:pt x="5296776" y="1362141"/>
                </a:cubicBezTo>
                <a:lnTo>
                  <a:pt x="5318734" y="4702022"/>
                </a:lnTo>
                <a:lnTo>
                  <a:pt x="696398" y="4745421"/>
                </a:lnTo>
                <a:lnTo>
                  <a:pt x="0" y="4702022"/>
                </a:lnTo>
                <a:lnTo>
                  <a:pt x="0" y="28422"/>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85BF2E2C-1C88-7010-A911-57CFDE2D1A57}"/>
              </a:ext>
            </a:extLst>
          </p:cNvPr>
          <p:cNvSpPr>
            <a:spLocks noGrp="1"/>
          </p:cNvSpPr>
          <p:nvPr>
            <p:ph type="pic" sz="quarter" idx="10" hasCustomPrompt="1"/>
          </p:nvPr>
        </p:nvSpPr>
        <p:spPr>
          <a:xfrm>
            <a:off x="1024902" y="1033019"/>
            <a:ext cx="10142196" cy="4791963"/>
          </a:xfrm>
          <a:prstGeom prst="rect">
            <a:avLst/>
          </a:prstGeom>
        </p:spPr>
        <p:txBody>
          <a:bodyPr anchor="ctr"/>
          <a:lstStyle>
            <a:lvl1pPr marL="0" indent="0" algn="ctr">
              <a:buNone/>
              <a:defRPr/>
            </a:lvl1pPr>
          </a:lstStyle>
          <a:p>
            <a:r>
              <a:rPr lang="en-US"/>
              <a:t>Click icon to insert photo</a:t>
            </a:r>
          </a:p>
        </p:txBody>
      </p:sp>
      <p:pic>
        <p:nvPicPr>
          <p:cNvPr id="19" name="Picture 18" descr="A picture containing text, vector graphics&#10;&#10;Description automatically generated">
            <a:extLst>
              <a:ext uri="{FF2B5EF4-FFF2-40B4-BE49-F238E27FC236}">
                <a16:creationId xmlns:a16="http://schemas.microsoft.com/office/drawing/2014/main" id="{CD14E8AF-51BE-4D90-2E47-49AE21231D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976305">
            <a:off x="329034" y="526443"/>
            <a:ext cx="1088844" cy="449870"/>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5181E59-D529-7EF3-1248-2EBAFD5408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9625759">
            <a:off x="10862371" y="5871132"/>
            <a:ext cx="1106965" cy="370720"/>
          </a:xfrm>
          <a:prstGeom prst="rect">
            <a:avLst/>
          </a:prstGeom>
        </p:spPr>
      </p:pic>
    </p:spTree>
    <p:extLst>
      <p:ext uri="{BB962C8B-B14F-4D97-AF65-F5344CB8AC3E}">
        <p14:creationId xmlns:p14="http://schemas.microsoft.com/office/powerpoint/2010/main" val="1929478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ttern BG + Header">
    <p:bg>
      <p:bgPr>
        <a:solidFill>
          <a:srgbClr val="E5E6E5"/>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51E54C6-F27E-9955-0224-FD6CE3B1E966}"/>
              </a:ext>
            </a:extLst>
          </p:cNvPr>
          <p:cNvGrpSpPr/>
          <p:nvPr userDrawn="1"/>
        </p:nvGrpSpPr>
        <p:grpSpPr>
          <a:xfrm>
            <a:off x="-2" y="-5292"/>
            <a:ext cx="12192005" cy="6868585"/>
            <a:chOff x="-5" y="-1"/>
            <a:chExt cx="12192005" cy="6868585"/>
          </a:xfrm>
          <a:solidFill>
            <a:schemeClr val="bg1">
              <a:alpha val="65000"/>
            </a:schemeClr>
          </a:solidFill>
        </p:grpSpPr>
        <p:pic>
          <p:nvPicPr>
            <p:cNvPr id="18" name="Graphic 17">
              <a:extLst>
                <a:ext uri="{FF2B5EF4-FFF2-40B4-BE49-F238E27FC236}">
                  <a16:creationId xmlns:a16="http://schemas.microsoft.com/office/drawing/2014/main" id="{EFBF4EA0-5676-E1D9-8397-BF183785D2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724602" y="4813550"/>
              <a:ext cx="3418656" cy="1066686"/>
            </a:xfrm>
            <a:prstGeom prst="rect">
              <a:avLst/>
            </a:prstGeom>
          </p:spPr>
        </p:pic>
        <p:pic>
          <p:nvPicPr>
            <p:cNvPr id="33" name="Graphic 32">
              <a:extLst>
                <a:ext uri="{FF2B5EF4-FFF2-40B4-BE49-F238E27FC236}">
                  <a16:creationId xmlns:a16="http://schemas.microsoft.com/office/drawing/2014/main" id="{82A32716-2A03-335A-B471-1389BEBF827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213" r="12891"/>
            <a:stretch/>
          </p:blipFill>
          <p:spPr>
            <a:xfrm>
              <a:off x="2489360" y="553729"/>
              <a:ext cx="1227193" cy="1066686"/>
            </a:xfrm>
            <a:prstGeom prst="rect">
              <a:avLst/>
            </a:prstGeom>
          </p:spPr>
        </p:pic>
        <p:pic>
          <p:nvPicPr>
            <p:cNvPr id="32" name="Graphic 31">
              <a:extLst>
                <a:ext uri="{FF2B5EF4-FFF2-40B4-BE49-F238E27FC236}">
                  <a16:creationId xmlns:a16="http://schemas.microsoft.com/office/drawing/2014/main" id="{46339A88-7A68-12CF-E6FB-0C470CB816C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82" r="12892"/>
            <a:stretch/>
          </p:blipFill>
          <p:spPr>
            <a:xfrm>
              <a:off x="3610890" y="443210"/>
              <a:ext cx="3059396" cy="1066686"/>
            </a:xfrm>
            <a:prstGeom prst="rect">
              <a:avLst/>
            </a:prstGeom>
          </p:spPr>
        </p:pic>
        <p:pic>
          <p:nvPicPr>
            <p:cNvPr id="21" name="Graphic 20">
              <a:extLst>
                <a:ext uri="{FF2B5EF4-FFF2-40B4-BE49-F238E27FC236}">
                  <a16:creationId xmlns:a16="http://schemas.microsoft.com/office/drawing/2014/main" id="{AB7E1DCB-89FD-5F3C-5AD6-BD7BF5619BF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674"/>
            <a:stretch/>
          </p:blipFill>
          <p:spPr>
            <a:xfrm>
              <a:off x="7257701" y="20671"/>
              <a:ext cx="3418656" cy="227478"/>
            </a:xfrm>
            <a:prstGeom prst="rect">
              <a:avLst/>
            </a:prstGeom>
          </p:spPr>
        </p:pic>
        <p:pic>
          <p:nvPicPr>
            <p:cNvPr id="20" name="Graphic 19">
              <a:extLst>
                <a:ext uri="{FF2B5EF4-FFF2-40B4-BE49-F238E27FC236}">
                  <a16:creationId xmlns:a16="http://schemas.microsoft.com/office/drawing/2014/main" id="{6EEF7B21-8A77-60C9-0875-05070E65BA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0328" y="342256"/>
              <a:ext cx="3418656" cy="1066686"/>
            </a:xfrm>
            <a:prstGeom prst="rect">
              <a:avLst/>
            </a:prstGeom>
          </p:spPr>
        </p:pic>
        <p:pic>
          <p:nvPicPr>
            <p:cNvPr id="22" name="Graphic 21">
              <a:extLst>
                <a:ext uri="{FF2B5EF4-FFF2-40B4-BE49-F238E27FC236}">
                  <a16:creationId xmlns:a16="http://schemas.microsoft.com/office/drawing/2014/main" id="{B97A6C76-E5B1-787A-C234-F87D618A6B0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549"/>
            <a:stretch/>
          </p:blipFill>
          <p:spPr>
            <a:xfrm>
              <a:off x="-4" y="10568"/>
              <a:ext cx="2681991" cy="1066686"/>
            </a:xfrm>
            <a:prstGeom prst="rect">
              <a:avLst/>
            </a:prstGeom>
          </p:spPr>
        </p:pic>
        <p:pic>
          <p:nvPicPr>
            <p:cNvPr id="23" name="Graphic 22">
              <a:extLst>
                <a:ext uri="{FF2B5EF4-FFF2-40B4-BE49-F238E27FC236}">
                  <a16:creationId xmlns:a16="http://schemas.microsoft.com/office/drawing/2014/main" id="{B50F1824-B22D-38EC-AB2B-DA9BA45AAB9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90"/>
            <a:stretch/>
          </p:blipFill>
          <p:spPr>
            <a:xfrm>
              <a:off x="-4" y="1107745"/>
              <a:ext cx="2013938" cy="1066686"/>
            </a:xfrm>
            <a:prstGeom prst="rect">
              <a:avLst/>
            </a:prstGeom>
          </p:spPr>
        </p:pic>
        <p:pic>
          <p:nvPicPr>
            <p:cNvPr id="24" name="Graphic 23">
              <a:extLst>
                <a:ext uri="{FF2B5EF4-FFF2-40B4-BE49-F238E27FC236}">
                  <a16:creationId xmlns:a16="http://schemas.microsoft.com/office/drawing/2014/main" id="{159624CE-22AC-EA7D-6E2C-22AD210865F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854"/>
            <a:stretch/>
          </p:blipFill>
          <p:spPr>
            <a:xfrm>
              <a:off x="0" y="2241291"/>
              <a:ext cx="3218520" cy="1066686"/>
            </a:xfrm>
            <a:prstGeom prst="rect">
              <a:avLst/>
            </a:prstGeom>
          </p:spPr>
        </p:pic>
        <p:pic>
          <p:nvPicPr>
            <p:cNvPr id="25" name="Graphic 24">
              <a:extLst>
                <a:ext uri="{FF2B5EF4-FFF2-40B4-BE49-F238E27FC236}">
                  <a16:creationId xmlns:a16="http://schemas.microsoft.com/office/drawing/2014/main" id="{53E660A4-A338-4432-929A-45874A52DC5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844"/>
            <a:stretch/>
          </p:blipFill>
          <p:spPr>
            <a:xfrm>
              <a:off x="-4" y="3188267"/>
              <a:ext cx="1680452" cy="1066686"/>
            </a:xfrm>
            <a:prstGeom prst="rect">
              <a:avLst/>
            </a:prstGeom>
          </p:spPr>
        </p:pic>
        <p:pic>
          <p:nvPicPr>
            <p:cNvPr id="26" name="Graphic 25">
              <a:extLst>
                <a:ext uri="{FF2B5EF4-FFF2-40B4-BE49-F238E27FC236}">
                  <a16:creationId xmlns:a16="http://schemas.microsoft.com/office/drawing/2014/main" id="{1F54801A-7ED1-451F-55C5-EC222FD69D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180"/>
            <a:stretch/>
          </p:blipFill>
          <p:spPr>
            <a:xfrm>
              <a:off x="-4" y="4317032"/>
              <a:ext cx="3036454" cy="1066686"/>
            </a:xfrm>
            <a:prstGeom prst="rect">
              <a:avLst/>
            </a:prstGeom>
          </p:spPr>
        </p:pic>
        <p:pic>
          <p:nvPicPr>
            <p:cNvPr id="27" name="Graphic 26">
              <a:extLst>
                <a:ext uri="{FF2B5EF4-FFF2-40B4-BE49-F238E27FC236}">
                  <a16:creationId xmlns:a16="http://schemas.microsoft.com/office/drawing/2014/main" id="{1FEBC7C5-D516-931D-41C4-6CB9BDE3ABB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694" b="50000"/>
            <a:stretch/>
          </p:blipFill>
          <p:spPr>
            <a:xfrm>
              <a:off x="-3" y="5264008"/>
              <a:ext cx="1172820" cy="533343"/>
            </a:xfrm>
            <a:prstGeom prst="rect">
              <a:avLst/>
            </a:prstGeom>
          </p:spPr>
        </p:pic>
        <p:pic>
          <p:nvPicPr>
            <p:cNvPr id="3" name="Graphic 2">
              <a:extLst>
                <a:ext uri="{FF2B5EF4-FFF2-40B4-BE49-F238E27FC236}">
                  <a16:creationId xmlns:a16="http://schemas.microsoft.com/office/drawing/2014/main" id="{EC19FE62-8FA5-3A51-9B4F-6367A14E3C8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8723"/>
            <a:stretch/>
          </p:blipFill>
          <p:spPr>
            <a:xfrm>
              <a:off x="9755295" y="73226"/>
              <a:ext cx="2436705" cy="1066686"/>
            </a:xfrm>
            <a:prstGeom prst="rect">
              <a:avLst/>
            </a:prstGeom>
          </p:spPr>
        </p:pic>
        <p:pic>
          <p:nvPicPr>
            <p:cNvPr id="6" name="Graphic 5">
              <a:extLst>
                <a:ext uri="{FF2B5EF4-FFF2-40B4-BE49-F238E27FC236}">
                  <a16:creationId xmlns:a16="http://schemas.microsoft.com/office/drawing/2014/main" id="{7F7445BF-BCDC-F84D-9859-0F402199377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9451"/>
            <a:stretch/>
          </p:blipFill>
          <p:spPr>
            <a:xfrm>
              <a:off x="10122051" y="1307876"/>
              <a:ext cx="2069949" cy="1066686"/>
            </a:xfrm>
            <a:prstGeom prst="rect">
              <a:avLst/>
            </a:prstGeom>
          </p:spPr>
        </p:pic>
        <p:pic>
          <p:nvPicPr>
            <p:cNvPr id="8" name="Graphic 7">
              <a:extLst>
                <a:ext uri="{FF2B5EF4-FFF2-40B4-BE49-F238E27FC236}">
                  <a16:creationId xmlns:a16="http://schemas.microsoft.com/office/drawing/2014/main" id="{B7036758-2B23-D803-CE2C-4C71D1DC593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7055"/>
            <a:stretch/>
          </p:blipFill>
          <p:spPr>
            <a:xfrm>
              <a:off x="9698254" y="2447790"/>
              <a:ext cx="2493746" cy="1066686"/>
            </a:xfrm>
            <a:prstGeom prst="rect">
              <a:avLst/>
            </a:prstGeom>
          </p:spPr>
        </p:pic>
        <p:pic>
          <p:nvPicPr>
            <p:cNvPr id="9" name="Graphic 8">
              <a:extLst>
                <a:ext uri="{FF2B5EF4-FFF2-40B4-BE49-F238E27FC236}">
                  <a16:creationId xmlns:a16="http://schemas.microsoft.com/office/drawing/2014/main" id="{38F1DDF3-15D1-5C9B-9490-AFC4DD75779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0458"/>
            <a:stretch/>
          </p:blipFill>
          <p:spPr>
            <a:xfrm>
              <a:off x="10840210" y="3547823"/>
              <a:ext cx="1351790" cy="1066686"/>
            </a:xfrm>
            <a:prstGeom prst="rect">
              <a:avLst/>
            </a:prstGeom>
          </p:spPr>
        </p:pic>
        <p:pic>
          <p:nvPicPr>
            <p:cNvPr id="10" name="Graphic 9">
              <a:extLst>
                <a:ext uri="{FF2B5EF4-FFF2-40B4-BE49-F238E27FC236}">
                  <a16:creationId xmlns:a16="http://schemas.microsoft.com/office/drawing/2014/main" id="{896513D9-FDE0-BA55-2979-40A49377D39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3359"/>
            <a:stretch/>
          </p:blipFill>
          <p:spPr>
            <a:xfrm>
              <a:off x="9571916" y="4553324"/>
              <a:ext cx="2620084" cy="1066686"/>
            </a:xfrm>
            <a:prstGeom prst="rect">
              <a:avLst/>
            </a:prstGeom>
          </p:spPr>
        </p:pic>
        <p:pic>
          <p:nvPicPr>
            <p:cNvPr id="11" name="Graphic 10">
              <a:extLst>
                <a:ext uri="{FF2B5EF4-FFF2-40B4-BE49-F238E27FC236}">
                  <a16:creationId xmlns:a16="http://schemas.microsoft.com/office/drawing/2014/main" id="{B312C5E2-EA76-438C-9E1F-F9AF1C3736D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4855"/>
            <a:stretch/>
          </p:blipFill>
          <p:spPr>
            <a:xfrm>
              <a:off x="10306777" y="5749344"/>
              <a:ext cx="1885223" cy="1066686"/>
            </a:xfrm>
            <a:prstGeom prst="rect">
              <a:avLst/>
            </a:prstGeom>
          </p:spPr>
        </p:pic>
        <p:pic>
          <p:nvPicPr>
            <p:cNvPr id="12" name="Graphic 11">
              <a:extLst>
                <a:ext uri="{FF2B5EF4-FFF2-40B4-BE49-F238E27FC236}">
                  <a16:creationId xmlns:a16="http://schemas.microsoft.com/office/drawing/2014/main" id="{B5CBA911-2AAE-2F5D-D732-403F678F3FD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1442"/>
            <a:stretch/>
          </p:blipFill>
          <p:spPr>
            <a:xfrm>
              <a:off x="7374681" y="6030611"/>
              <a:ext cx="3418656" cy="837973"/>
            </a:xfrm>
            <a:prstGeom prst="rect">
              <a:avLst/>
            </a:prstGeom>
          </p:spPr>
        </p:pic>
        <p:pic>
          <p:nvPicPr>
            <p:cNvPr id="13" name="Graphic 12">
              <a:extLst>
                <a:ext uri="{FF2B5EF4-FFF2-40B4-BE49-F238E27FC236}">
                  <a16:creationId xmlns:a16="http://schemas.microsoft.com/office/drawing/2014/main" id="{8CA44E51-DC7C-54A6-336B-39E92F73FD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093878" y="5797351"/>
              <a:ext cx="3418656" cy="1066686"/>
            </a:xfrm>
            <a:prstGeom prst="rect">
              <a:avLst/>
            </a:prstGeom>
          </p:spPr>
        </p:pic>
        <p:pic>
          <p:nvPicPr>
            <p:cNvPr id="14" name="Graphic 13">
              <a:extLst>
                <a:ext uri="{FF2B5EF4-FFF2-40B4-BE49-F238E27FC236}">
                  <a16:creationId xmlns:a16="http://schemas.microsoft.com/office/drawing/2014/main" id="{F64742A7-4FDC-A156-BF1F-12E936E084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9872"/>
            <a:stretch/>
          </p:blipFill>
          <p:spPr>
            <a:xfrm flipH="1">
              <a:off x="1094130" y="6429979"/>
              <a:ext cx="3418656" cy="428036"/>
            </a:xfrm>
            <a:prstGeom prst="rect">
              <a:avLst/>
            </a:prstGeom>
          </p:spPr>
        </p:pic>
        <p:pic>
          <p:nvPicPr>
            <p:cNvPr id="15" name="Graphic 14">
              <a:extLst>
                <a:ext uri="{FF2B5EF4-FFF2-40B4-BE49-F238E27FC236}">
                  <a16:creationId xmlns:a16="http://schemas.microsoft.com/office/drawing/2014/main" id="{24837325-D77A-BA6B-4ACD-6542AFE70F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299635" y="5264008"/>
              <a:ext cx="3418656" cy="1066686"/>
            </a:xfrm>
            <a:prstGeom prst="rect">
              <a:avLst/>
            </a:prstGeom>
          </p:spPr>
        </p:pic>
        <p:pic>
          <p:nvPicPr>
            <p:cNvPr id="16" name="Graphic 15">
              <a:extLst>
                <a:ext uri="{FF2B5EF4-FFF2-40B4-BE49-F238E27FC236}">
                  <a16:creationId xmlns:a16="http://schemas.microsoft.com/office/drawing/2014/main" id="{01A5C0E2-70C2-636F-87B6-81F7563364C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731" b="11022"/>
            <a:stretch/>
          </p:blipFill>
          <p:spPr>
            <a:xfrm flipH="1">
              <a:off x="-3" y="5919467"/>
              <a:ext cx="1718546" cy="949117"/>
            </a:xfrm>
            <a:prstGeom prst="rect">
              <a:avLst/>
            </a:prstGeom>
          </p:spPr>
        </p:pic>
        <p:pic>
          <p:nvPicPr>
            <p:cNvPr id="17" name="Graphic 16">
              <a:extLst>
                <a:ext uri="{FF2B5EF4-FFF2-40B4-BE49-F238E27FC236}">
                  <a16:creationId xmlns:a16="http://schemas.microsoft.com/office/drawing/2014/main" id="{DA3CB993-2214-4D80-4C85-7FFB7F2D71D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r="83774" b="72187"/>
            <a:stretch/>
          </p:blipFill>
          <p:spPr>
            <a:xfrm flipH="1">
              <a:off x="7121045" y="6571902"/>
              <a:ext cx="554725" cy="296682"/>
            </a:xfrm>
            <a:prstGeom prst="rect">
              <a:avLst/>
            </a:prstGeom>
          </p:spPr>
        </p:pic>
        <p:pic>
          <p:nvPicPr>
            <p:cNvPr id="28" name="Graphic 27">
              <a:extLst>
                <a:ext uri="{FF2B5EF4-FFF2-40B4-BE49-F238E27FC236}">
                  <a16:creationId xmlns:a16="http://schemas.microsoft.com/office/drawing/2014/main" id="{4AA611EA-80A3-F922-897C-3B01BEBF0F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3809"/>
            <a:stretch/>
          </p:blipFill>
          <p:spPr>
            <a:xfrm>
              <a:off x="-5" y="2702566"/>
              <a:ext cx="211657" cy="1066686"/>
            </a:xfrm>
            <a:prstGeom prst="rect">
              <a:avLst/>
            </a:prstGeom>
          </p:spPr>
        </p:pic>
        <p:pic>
          <p:nvPicPr>
            <p:cNvPr id="29" name="Graphic 28">
              <a:extLst>
                <a:ext uri="{FF2B5EF4-FFF2-40B4-BE49-F238E27FC236}">
                  <a16:creationId xmlns:a16="http://schemas.microsoft.com/office/drawing/2014/main" id="{DD25E20A-484C-2022-8718-9459FB17460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8521"/>
            <a:stretch/>
          </p:blipFill>
          <p:spPr>
            <a:xfrm flipH="1">
              <a:off x="1936033" y="-1"/>
              <a:ext cx="3418656" cy="549120"/>
            </a:xfrm>
            <a:prstGeom prst="rect">
              <a:avLst/>
            </a:prstGeom>
          </p:spPr>
        </p:pic>
        <p:pic>
          <p:nvPicPr>
            <p:cNvPr id="31" name="Graphic 30">
              <a:extLst>
                <a:ext uri="{FF2B5EF4-FFF2-40B4-BE49-F238E27FC236}">
                  <a16:creationId xmlns:a16="http://schemas.microsoft.com/office/drawing/2014/main" id="{35942F7B-C6F1-502E-0EF2-B6A3350F730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1319"/>
            <a:stretch/>
          </p:blipFill>
          <p:spPr>
            <a:xfrm flipH="1">
              <a:off x="4718291" y="10568"/>
              <a:ext cx="3418656" cy="412605"/>
            </a:xfrm>
            <a:prstGeom prst="rect">
              <a:avLst/>
            </a:prstGeom>
          </p:spPr>
        </p:pic>
        <p:pic>
          <p:nvPicPr>
            <p:cNvPr id="34" name="Graphic 33">
              <a:extLst>
                <a:ext uri="{FF2B5EF4-FFF2-40B4-BE49-F238E27FC236}">
                  <a16:creationId xmlns:a16="http://schemas.microsoft.com/office/drawing/2014/main" id="{AA4DBDC9-A5C5-6073-73FC-DCA62BA99F6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3943" r="12891" b="69790"/>
            <a:stretch/>
          </p:blipFill>
          <p:spPr>
            <a:xfrm>
              <a:off x="2146849" y="571997"/>
              <a:ext cx="450115" cy="322247"/>
            </a:xfrm>
            <a:prstGeom prst="rect">
              <a:avLst/>
            </a:prstGeom>
          </p:spPr>
        </p:pic>
        <p:pic>
          <p:nvPicPr>
            <p:cNvPr id="19" name="Graphic 18">
              <a:extLst>
                <a:ext uri="{FF2B5EF4-FFF2-40B4-BE49-F238E27FC236}">
                  <a16:creationId xmlns:a16="http://schemas.microsoft.com/office/drawing/2014/main" id="{EAABB0CB-BBD5-A1F4-8D03-087ED753AC3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244" b="56631"/>
            <a:stretch/>
          </p:blipFill>
          <p:spPr>
            <a:xfrm flipH="1">
              <a:off x="7580184" y="5636726"/>
              <a:ext cx="1017263" cy="462613"/>
            </a:xfrm>
            <a:prstGeom prst="rect">
              <a:avLst/>
            </a:prstGeom>
          </p:spPr>
        </p:pic>
        <p:pic>
          <p:nvPicPr>
            <p:cNvPr id="30" name="Graphic 29">
              <a:extLst>
                <a:ext uri="{FF2B5EF4-FFF2-40B4-BE49-F238E27FC236}">
                  <a16:creationId xmlns:a16="http://schemas.microsoft.com/office/drawing/2014/main" id="{11317160-3990-0F72-6427-F97313CEC46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244" b="56631"/>
            <a:stretch/>
          </p:blipFill>
          <p:spPr>
            <a:xfrm>
              <a:off x="4734030" y="5362865"/>
              <a:ext cx="1017263" cy="462613"/>
            </a:xfrm>
            <a:prstGeom prst="rect">
              <a:avLst/>
            </a:prstGeom>
          </p:spPr>
        </p:pic>
        <p:pic>
          <p:nvPicPr>
            <p:cNvPr id="36" name="Graphic 35">
              <a:extLst>
                <a:ext uri="{FF2B5EF4-FFF2-40B4-BE49-F238E27FC236}">
                  <a16:creationId xmlns:a16="http://schemas.microsoft.com/office/drawing/2014/main" id="{07D7163C-FB93-B460-2CC8-5403C2F6DCC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244" b="56631"/>
            <a:stretch/>
          </p:blipFill>
          <p:spPr>
            <a:xfrm>
              <a:off x="5803660" y="5363968"/>
              <a:ext cx="1017263" cy="462613"/>
            </a:xfrm>
            <a:prstGeom prst="rect">
              <a:avLst/>
            </a:prstGeom>
          </p:spPr>
        </p:pic>
        <p:pic>
          <p:nvPicPr>
            <p:cNvPr id="37" name="Graphic 36">
              <a:extLst>
                <a:ext uri="{FF2B5EF4-FFF2-40B4-BE49-F238E27FC236}">
                  <a16:creationId xmlns:a16="http://schemas.microsoft.com/office/drawing/2014/main" id="{578EB30C-21B7-3A9C-ADC5-12DE8FF4AB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244" b="56631"/>
            <a:stretch/>
          </p:blipFill>
          <p:spPr>
            <a:xfrm>
              <a:off x="6770302" y="5446494"/>
              <a:ext cx="1017263" cy="462613"/>
            </a:xfrm>
            <a:prstGeom prst="rect">
              <a:avLst/>
            </a:prstGeom>
          </p:spPr>
        </p:pic>
      </p:grpSp>
      <p:sp>
        <p:nvSpPr>
          <p:cNvPr id="2" name="Rectangle 1">
            <a:extLst>
              <a:ext uri="{FF2B5EF4-FFF2-40B4-BE49-F238E27FC236}">
                <a16:creationId xmlns:a16="http://schemas.microsoft.com/office/drawing/2014/main" id="{5EF1D6BC-CA7B-D578-36D0-E9F7612DC6D2}"/>
              </a:ext>
            </a:extLst>
          </p:cNvPr>
          <p:cNvSpPr/>
          <p:nvPr userDrawn="1"/>
        </p:nvSpPr>
        <p:spPr>
          <a:xfrm>
            <a:off x="727376" y="452782"/>
            <a:ext cx="10737249" cy="5070106"/>
          </a:xfrm>
          <a:custGeom>
            <a:avLst/>
            <a:gdLst>
              <a:gd name="connsiteX0" fmla="*/ 0 w 10600505"/>
              <a:gd name="connsiteY0" fmla="*/ 0 h 992595"/>
              <a:gd name="connsiteX1" fmla="*/ 10600505 w 10600505"/>
              <a:gd name="connsiteY1" fmla="*/ 0 h 992595"/>
              <a:gd name="connsiteX2" fmla="*/ 10600505 w 10600505"/>
              <a:gd name="connsiteY2" fmla="*/ 992595 h 992595"/>
              <a:gd name="connsiteX3" fmla="*/ 0 w 10600505"/>
              <a:gd name="connsiteY3" fmla="*/ 992595 h 992595"/>
              <a:gd name="connsiteX4" fmla="*/ 0 w 10600505"/>
              <a:gd name="connsiteY4" fmla="*/ 0 h 992595"/>
              <a:gd name="connsiteX0" fmla="*/ 58366 w 10600505"/>
              <a:gd name="connsiteY0" fmla="*/ 58366 h 992595"/>
              <a:gd name="connsiteX1" fmla="*/ 10600505 w 10600505"/>
              <a:gd name="connsiteY1" fmla="*/ 0 h 992595"/>
              <a:gd name="connsiteX2" fmla="*/ 10600505 w 10600505"/>
              <a:gd name="connsiteY2" fmla="*/ 992595 h 992595"/>
              <a:gd name="connsiteX3" fmla="*/ 0 w 10600505"/>
              <a:gd name="connsiteY3" fmla="*/ 992595 h 992595"/>
              <a:gd name="connsiteX4" fmla="*/ 58366 w 10600505"/>
              <a:gd name="connsiteY4" fmla="*/ 58366 h 992595"/>
              <a:gd name="connsiteX0" fmla="*/ 48638 w 10600505"/>
              <a:gd name="connsiteY0" fmla="*/ 19456 h 992595"/>
              <a:gd name="connsiteX1" fmla="*/ 10600505 w 10600505"/>
              <a:gd name="connsiteY1" fmla="*/ 0 h 992595"/>
              <a:gd name="connsiteX2" fmla="*/ 10600505 w 10600505"/>
              <a:gd name="connsiteY2" fmla="*/ 992595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493500 w 10600505"/>
              <a:gd name="connsiteY2" fmla="*/ 982867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522683 w 10600505"/>
              <a:gd name="connsiteY2" fmla="*/ 982867 h 992595"/>
              <a:gd name="connsiteX3" fmla="*/ 0 w 10600505"/>
              <a:gd name="connsiteY3" fmla="*/ 992595 h 992595"/>
              <a:gd name="connsiteX4" fmla="*/ 48638 w 10600505"/>
              <a:gd name="connsiteY4"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48638 w 10532411"/>
              <a:gd name="connsiteY4" fmla="*/ 19456 h 992595"/>
              <a:gd name="connsiteX0" fmla="*/ 177904 w 10661677"/>
              <a:gd name="connsiteY0" fmla="*/ 19456 h 992595"/>
              <a:gd name="connsiteX1" fmla="*/ 10661677 w 10661677"/>
              <a:gd name="connsiteY1" fmla="*/ 0 h 992595"/>
              <a:gd name="connsiteX2" fmla="*/ 10651949 w 10661677"/>
              <a:gd name="connsiteY2" fmla="*/ 982867 h 992595"/>
              <a:gd name="connsiteX3" fmla="*/ 129266 w 10661677"/>
              <a:gd name="connsiteY3" fmla="*/ 992595 h 992595"/>
              <a:gd name="connsiteX4" fmla="*/ 163 w 10661677"/>
              <a:gd name="connsiteY4" fmla="*/ 457200 h 992595"/>
              <a:gd name="connsiteX5" fmla="*/ 177904 w 10661677"/>
              <a:gd name="connsiteY5"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7084 w 10532411"/>
              <a:gd name="connsiteY4" fmla="*/ 505838 h 992595"/>
              <a:gd name="connsiteX5" fmla="*/ 48638 w 10532411"/>
              <a:gd name="connsiteY5" fmla="*/ 19456 h 992595"/>
              <a:gd name="connsiteX0" fmla="*/ 0 w 10554565"/>
              <a:gd name="connsiteY0" fmla="*/ 0 h 997649"/>
              <a:gd name="connsiteX1" fmla="*/ 10554565 w 10554565"/>
              <a:gd name="connsiteY1" fmla="*/ 5054 h 997649"/>
              <a:gd name="connsiteX2" fmla="*/ 10544837 w 10554565"/>
              <a:gd name="connsiteY2" fmla="*/ 987921 h 997649"/>
              <a:gd name="connsiteX3" fmla="*/ 22154 w 10554565"/>
              <a:gd name="connsiteY3" fmla="*/ 997649 h 997649"/>
              <a:gd name="connsiteX4" fmla="*/ 29238 w 10554565"/>
              <a:gd name="connsiteY4" fmla="*/ 510892 h 997649"/>
              <a:gd name="connsiteX5" fmla="*/ 0 w 10554565"/>
              <a:gd name="connsiteY5" fmla="*/ 0 h 99764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42231 h 1047309"/>
              <a:gd name="connsiteX1" fmla="*/ 10554565 w 10563011"/>
              <a:gd name="connsiteY1" fmla="*/ 47285 h 1047309"/>
              <a:gd name="connsiteX2" fmla="*/ 10562534 w 10563011"/>
              <a:gd name="connsiteY2" fmla="*/ 1047309 h 1047309"/>
              <a:gd name="connsiteX3" fmla="*/ 22154 w 10563011"/>
              <a:gd name="connsiteY3" fmla="*/ 1039880 h 1047309"/>
              <a:gd name="connsiteX4" fmla="*/ 29238 w 10563011"/>
              <a:gd name="connsiteY4" fmla="*/ 553123 h 1047309"/>
              <a:gd name="connsiteX5" fmla="*/ 0 w 10563011"/>
              <a:gd name="connsiteY5" fmla="*/ 42231 h 104730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2154 w 10563011"/>
              <a:gd name="connsiteY4" fmla="*/ 997649 h 1005078"/>
              <a:gd name="connsiteX5" fmla="*/ 29238 w 10563011"/>
              <a:gd name="connsiteY5" fmla="*/ 510892 h 1005078"/>
              <a:gd name="connsiteX6" fmla="*/ 0 w 10563011"/>
              <a:gd name="connsiteY6"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819350 w 10563011"/>
              <a:gd name="connsiteY4" fmla="*/ 987285 h 1005078"/>
              <a:gd name="connsiteX5" fmla="*/ 22154 w 10563011"/>
              <a:gd name="connsiteY5" fmla="*/ 997649 h 1005078"/>
              <a:gd name="connsiteX6" fmla="*/ 29238 w 10563011"/>
              <a:gd name="connsiteY6" fmla="*/ 510892 h 1005078"/>
              <a:gd name="connsiteX7" fmla="*/ 0 w 10563011"/>
              <a:gd name="connsiteY7"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8949442 w 10563011"/>
              <a:gd name="connsiteY4" fmla="*/ 996309 h 1005078"/>
              <a:gd name="connsiteX5" fmla="*/ 2819350 w 10563011"/>
              <a:gd name="connsiteY5" fmla="*/ 987285 h 1005078"/>
              <a:gd name="connsiteX6" fmla="*/ 22154 w 10563011"/>
              <a:gd name="connsiteY6" fmla="*/ 997649 h 1005078"/>
              <a:gd name="connsiteX7" fmla="*/ 29238 w 10563011"/>
              <a:gd name="connsiteY7" fmla="*/ 510892 h 1005078"/>
              <a:gd name="connsiteX8" fmla="*/ 0 w 10563011"/>
              <a:gd name="connsiteY8" fmla="*/ 0 h 1005078"/>
              <a:gd name="connsiteX0" fmla="*/ 37884 w 10600895"/>
              <a:gd name="connsiteY0" fmla="*/ 0 h 1005078"/>
              <a:gd name="connsiteX1" fmla="*/ 8244077 w 10600895"/>
              <a:gd name="connsiteY1" fmla="*/ 12927 h 1005078"/>
              <a:gd name="connsiteX2" fmla="*/ 10592449 w 10600895"/>
              <a:gd name="connsiteY2" fmla="*/ 5054 h 1005078"/>
              <a:gd name="connsiteX3" fmla="*/ 10600418 w 10600895"/>
              <a:gd name="connsiteY3" fmla="*/ 1005078 h 1005078"/>
              <a:gd name="connsiteX4" fmla="*/ 8987326 w 10600895"/>
              <a:gd name="connsiteY4" fmla="*/ 996309 h 1005078"/>
              <a:gd name="connsiteX5" fmla="*/ 2857234 w 10600895"/>
              <a:gd name="connsiteY5" fmla="*/ 987285 h 1005078"/>
              <a:gd name="connsiteX6" fmla="*/ 60038 w 10600895"/>
              <a:gd name="connsiteY6" fmla="*/ 997649 h 1005078"/>
              <a:gd name="connsiteX7" fmla="*/ 315 w 10600895"/>
              <a:gd name="connsiteY7" fmla="*/ 510125 h 1005078"/>
              <a:gd name="connsiteX8" fmla="*/ 37884 w 10600895"/>
              <a:gd name="connsiteY8" fmla="*/ 0 h 100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0895" h="1005078">
                <a:moveTo>
                  <a:pt x="37884" y="0"/>
                </a:moveTo>
                <a:lnTo>
                  <a:pt x="8244077" y="12927"/>
                </a:lnTo>
                <a:lnTo>
                  <a:pt x="10592449" y="5054"/>
                </a:lnTo>
                <a:cubicBezTo>
                  <a:pt x="10589206" y="332676"/>
                  <a:pt x="10603661" y="677456"/>
                  <a:pt x="10600418" y="1005078"/>
                </a:cubicBezTo>
                <a:lnTo>
                  <a:pt x="8987326" y="996309"/>
                </a:lnTo>
                <a:lnTo>
                  <a:pt x="2857234" y="987285"/>
                </a:lnTo>
                <a:lnTo>
                  <a:pt x="60038" y="997649"/>
                </a:lnTo>
                <a:cubicBezTo>
                  <a:pt x="65642" y="828912"/>
                  <a:pt x="-5289" y="678862"/>
                  <a:pt x="315" y="510125"/>
                </a:cubicBezTo>
                <a:lnTo>
                  <a:pt x="37884" y="0"/>
                </a:lnTo>
                <a:close/>
              </a:path>
            </a:pathLst>
          </a:custGeom>
          <a:solidFill>
            <a:srgbClr val="F9FAF9"/>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274320" rtlCol="0" anchor="ctr">
            <a:spAutoFit/>
          </a:bodyPr>
          <a:lstStyle/>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p:txBody>
      </p:sp>
      <p:sp>
        <p:nvSpPr>
          <p:cNvPr id="7" name="Picture Placeholder 6">
            <a:extLst>
              <a:ext uri="{FF2B5EF4-FFF2-40B4-BE49-F238E27FC236}">
                <a16:creationId xmlns:a16="http://schemas.microsoft.com/office/drawing/2014/main" id="{85BF2E2C-1C88-7010-A911-57CFDE2D1A57}"/>
              </a:ext>
            </a:extLst>
          </p:cNvPr>
          <p:cNvSpPr>
            <a:spLocks noGrp="1"/>
          </p:cNvSpPr>
          <p:nvPr userDrawn="1">
            <p:ph type="pic" sz="quarter" idx="10" hasCustomPrompt="1"/>
          </p:nvPr>
        </p:nvSpPr>
        <p:spPr>
          <a:xfrm>
            <a:off x="1094133" y="774031"/>
            <a:ext cx="10003735" cy="4427607"/>
          </a:xfrm>
          <a:prstGeom prst="rect">
            <a:avLst/>
          </a:prstGeom>
        </p:spPr>
        <p:txBody>
          <a:bodyPr anchor="ctr"/>
          <a:lstStyle>
            <a:lvl1pPr marL="0" indent="0" algn="ctr">
              <a:buNone/>
              <a:defRPr/>
            </a:lvl1pPr>
          </a:lstStyle>
          <a:p>
            <a:r>
              <a:rPr lang="en-US"/>
              <a:t>Click icon to insert photo</a:t>
            </a:r>
          </a:p>
        </p:txBody>
      </p:sp>
      <p:pic>
        <p:nvPicPr>
          <p:cNvPr id="4" name="Picture 3" descr="Shape&#10;&#10;Description automatically generated with medium confidence">
            <a:extLst>
              <a:ext uri="{FF2B5EF4-FFF2-40B4-BE49-F238E27FC236}">
                <a16:creationId xmlns:a16="http://schemas.microsoft.com/office/drawing/2014/main" id="{BB100265-C2C3-EC39-6EF5-9614BB286AD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8040"/>
          <a:stretch/>
        </p:blipFill>
        <p:spPr>
          <a:xfrm>
            <a:off x="10892362" y="5089718"/>
            <a:ext cx="843098" cy="687012"/>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4B04F5A9-7E6D-A460-DCAB-E009879B488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8040"/>
          <a:stretch/>
        </p:blipFill>
        <p:spPr>
          <a:xfrm>
            <a:off x="412319" y="207511"/>
            <a:ext cx="843098" cy="687012"/>
          </a:xfrm>
          <a:prstGeom prst="rect">
            <a:avLst/>
          </a:prstGeom>
        </p:spPr>
      </p:pic>
    </p:spTree>
    <p:extLst>
      <p:ext uri="{BB962C8B-B14F-4D97-AF65-F5344CB8AC3E}">
        <p14:creationId xmlns:p14="http://schemas.microsoft.com/office/powerpoint/2010/main" val="1106788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photo left 1">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E235C7F7-3143-19F2-9CFF-5497886DB1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374" t="9749" r="45584" b="16074"/>
          <a:stretch/>
        </p:blipFill>
        <p:spPr>
          <a:xfrm rot="21425005">
            <a:off x="512984" y="1430371"/>
            <a:ext cx="4581436" cy="5058740"/>
          </a:xfrm>
          <a:prstGeom prst="rect">
            <a:avLst/>
          </a:prstGeom>
        </p:spPr>
      </p:pic>
      <p:sp>
        <p:nvSpPr>
          <p:cNvPr id="6" name="Picture Placeholder 11">
            <a:extLst>
              <a:ext uri="{FF2B5EF4-FFF2-40B4-BE49-F238E27FC236}">
                <a16:creationId xmlns:a16="http://schemas.microsoft.com/office/drawing/2014/main" id="{8E15147C-AFEB-DDE3-DC17-DCE9EAFAD397}"/>
              </a:ext>
            </a:extLst>
          </p:cNvPr>
          <p:cNvSpPr>
            <a:spLocks noGrp="1"/>
          </p:cNvSpPr>
          <p:nvPr>
            <p:ph type="pic" sz="quarter" idx="10" hasCustomPrompt="1"/>
          </p:nvPr>
        </p:nvSpPr>
        <p:spPr>
          <a:xfrm rot="21430292">
            <a:off x="849092" y="1858015"/>
            <a:ext cx="3925227" cy="3525709"/>
          </a:xfrm>
          <a:prstGeom prst="rect">
            <a:avLst/>
          </a:prstGeom>
        </p:spPr>
        <p:txBody>
          <a:bodyPr anchor="ctr"/>
          <a:lstStyle>
            <a:lvl1pPr marL="0" indent="0" algn="ctr">
              <a:buNone/>
              <a:defRPr/>
            </a:lvl1pPr>
          </a:lstStyle>
          <a:p>
            <a:r>
              <a:rPr lang="en-US"/>
              <a:t>Click icon to insert photo</a:t>
            </a:r>
          </a:p>
        </p:txBody>
      </p:sp>
      <p:pic>
        <p:nvPicPr>
          <p:cNvPr id="7" name="Picture 6" descr="Logo, icon&#10;&#10;Description automatically generated">
            <a:extLst>
              <a:ext uri="{FF2B5EF4-FFF2-40B4-BE49-F238E27FC236}">
                <a16:creationId xmlns:a16="http://schemas.microsoft.com/office/drawing/2014/main" id="{E05B2FC6-A2E5-8857-B022-DAD99012F2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055574">
            <a:off x="4743440" y="6047599"/>
            <a:ext cx="783401" cy="464014"/>
          </a:xfrm>
          <a:prstGeom prst="rect">
            <a:avLst/>
          </a:prstGeom>
        </p:spPr>
      </p:pic>
      <p:pic>
        <p:nvPicPr>
          <p:cNvPr id="8" name="Picture 7" descr="Logo, icon&#10;&#10;Description automatically generated">
            <a:extLst>
              <a:ext uri="{FF2B5EF4-FFF2-40B4-BE49-F238E27FC236}">
                <a16:creationId xmlns:a16="http://schemas.microsoft.com/office/drawing/2014/main" id="{0C2288FA-9B86-693D-840F-D3CA7AA195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259" y="1198122"/>
            <a:ext cx="670690" cy="565193"/>
          </a:xfrm>
          <a:prstGeom prst="rect">
            <a:avLst/>
          </a:prstGeom>
        </p:spPr>
      </p:pic>
    </p:spTree>
    <p:extLst>
      <p:ext uri="{BB962C8B-B14F-4D97-AF65-F5344CB8AC3E}">
        <p14:creationId xmlns:p14="http://schemas.microsoft.com/office/powerpoint/2010/main" val="1057579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photo right - Simple border">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83AA5D80-ED1D-35C3-29E1-A0909E735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4993983">
            <a:off x="5766202" y="5549007"/>
            <a:ext cx="650139" cy="856924"/>
          </a:xfrm>
          <a:prstGeom prst="rect">
            <a:avLst/>
          </a:prstGeom>
        </p:spPr>
      </p:pic>
      <p:sp>
        <p:nvSpPr>
          <p:cNvPr id="3" name="Picture Placeholder 7">
            <a:extLst>
              <a:ext uri="{FF2B5EF4-FFF2-40B4-BE49-F238E27FC236}">
                <a16:creationId xmlns:a16="http://schemas.microsoft.com/office/drawing/2014/main" id="{A1412A08-FA02-FD9F-B890-64E964647D33}"/>
              </a:ext>
            </a:extLst>
          </p:cNvPr>
          <p:cNvSpPr>
            <a:spLocks noGrp="1"/>
          </p:cNvSpPr>
          <p:nvPr>
            <p:ph type="pic" sz="quarter" idx="10" hasCustomPrompt="1"/>
          </p:nvPr>
        </p:nvSpPr>
        <p:spPr>
          <a:xfrm>
            <a:off x="6614809" y="447471"/>
            <a:ext cx="5048655" cy="5904691"/>
          </a:xfrm>
          <a:custGeom>
            <a:avLst/>
            <a:gdLst>
              <a:gd name="connsiteX0" fmla="*/ 0 w 6004002"/>
              <a:gd name="connsiteY0" fmla="*/ 0 h 4823498"/>
              <a:gd name="connsiteX1" fmla="*/ 6004002 w 6004002"/>
              <a:gd name="connsiteY1" fmla="*/ 0 h 4823498"/>
              <a:gd name="connsiteX2" fmla="*/ 6004002 w 6004002"/>
              <a:gd name="connsiteY2" fmla="*/ 4823498 h 4823498"/>
              <a:gd name="connsiteX3" fmla="*/ 0 w 6004002"/>
              <a:gd name="connsiteY3" fmla="*/ 4823498 h 4823498"/>
              <a:gd name="connsiteX4" fmla="*/ 0 w 6004002"/>
              <a:gd name="connsiteY4" fmla="*/ 0 h 4823498"/>
              <a:gd name="connsiteX0" fmla="*/ 0 w 6004002"/>
              <a:gd name="connsiteY0" fmla="*/ 14710 h 4838208"/>
              <a:gd name="connsiteX1" fmla="*/ 1566873 w 6004002"/>
              <a:gd name="connsiteY1" fmla="*/ 0 h 4838208"/>
              <a:gd name="connsiteX2" fmla="*/ 6004002 w 6004002"/>
              <a:gd name="connsiteY2" fmla="*/ 14710 h 4838208"/>
              <a:gd name="connsiteX3" fmla="*/ 6004002 w 6004002"/>
              <a:gd name="connsiteY3" fmla="*/ 4838208 h 4838208"/>
              <a:gd name="connsiteX4" fmla="*/ 0 w 6004002"/>
              <a:gd name="connsiteY4" fmla="*/ 4838208 h 4838208"/>
              <a:gd name="connsiteX5" fmla="*/ 0 w 6004002"/>
              <a:gd name="connsiteY5" fmla="*/ 14710 h 4838208"/>
              <a:gd name="connsiteX0" fmla="*/ 0 w 6004002"/>
              <a:gd name="connsiteY0" fmla="*/ 63348 h 4886846"/>
              <a:gd name="connsiteX1" fmla="*/ 1527962 w 6004002"/>
              <a:gd name="connsiteY1" fmla="*/ 0 h 4886846"/>
              <a:gd name="connsiteX2" fmla="*/ 6004002 w 6004002"/>
              <a:gd name="connsiteY2" fmla="*/ 63348 h 4886846"/>
              <a:gd name="connsiteX3" fmla="*/ 6004002 w 6004002"/>
              <a:gd name="connsiteY3" fmla="*/ 4886846 h 4886846"/>
              <a:gd name="connsiteX4" fmla="*/ 0 w 6004002"/>
              <a:gd name="connsiteY4" fmla="*/ 4886846 h 4886846"/>
              <a:gd name="connsiteX5" fmla="*/ 0 w 6004002"/>
              <a:gd name="connsiteY5" fmla="*/ 63348 h 4886846"/>
              <a:gd name="connsiteX0" fmla="*/ 0 w 6004002"/>
              <a:gd name="connsiteY0" fmla="*/ 63348 h 4893012"/>
              <a:gd name="connsiteX1" fmla="*/ 1527962 w 6004002"/>
              <a:gd name="connsiteY1" fmla="*/ 0 h 4893012"/>
              <a:gd name="connsiteX2" fmla="*/ 6004002 w 6004002"/>
              <a:gd name="connsiteY2" fmla="*/ 63348 h 4893012"/>
              <a:gd name="connsiteX3" fmla="*/ 6004002 w 6004002"/>
              <a:gd name="connsiteY3" fmla="*/ 4886846 h 4893012"/>
              <a:gd name="connsiteX4" fmla="*/ 4504627 w 6004002"/>
              <a:gd name="connsiteY4" fmla="*/ 4893012 h 4893012"/>
              <a:gd name="connsiteX5" fmla="*/ 0 w 6004002"/>
              <a:gd name="connsiteY5" fmla="*/ 4886846 h 4893012"/>
              <a:gd name="connsiteX6" fmla="*/ 0 w 6004002"/>
              <a:gd name="connsiteY6" fmla="*/ 63348 h 4893012"/>
              <a:gd name="connsiteX0" fmla="*/ 0 w 6004002"/>
              <a:gd name="connsiteY0" fmla="*/ 63348 h 4931923"/>
              <a:gd name="connsiteX1" fmla="*/ 1527962 w 6004002"/>
              <a:gd name="connsiteY1" fmla="*/ 0 h 4931923"/>
              <a:gd name="connsiteX2" fmla="*/ 6004002 w 6004002"/>
              <a:gd name="connsiteY2" fmla="*/ 63348 h 4931923"/>
              <a:gd name="connsiteX3" fmla="*/ 6004002 w 6004002"/>
              <a:gd name="connsiteY3" fmla="*/ 4886846 h 4931923"/>
              <a:gd name="connsiteX4" fmla="*/ 4592176 w 6004002"/>
              <a:gd name="connsiteY4" fmla="*/ 4931923 h 4931923"/>
              <a:gd name="connsiteX5" fmla="*/ 0 w 6004002"/>
              <a:gd name="connsiteY5" fmla="*/ 4886846 h 4931923"/>
              <a:gd name="connsiteX6" fmla="*/ 0 w 6004002"/>
              <a:gd name="connsiteY6" fmla="*/ 63348 h 4931923"/>
              <a:gd name="connsiteX0" fmla="*/ 0 w 6012414"/>
              <a:gd name="connsiteY0" fmla="*/ 63348 h 4931923"/>
              <a:gd name="connsiteX1" fmla="*/ 1527962 w 6012414"/>
              <a:gd name="connsiteY1" fmla="*/ 0 h 4931923"/>
              <a:gd name="connsiteX2" fmla="*/ 6004002 w 6012414"/>
              <a:gd name="connsiteY2" fmla="*/ 63348 h 4931923"/>
              <a:gd name="connsiteX3" fmla="*/ 6012414 w 6012414"/>
              <a:gd name="connsiteY3" fmla="*/ 1371600 h 4931923"/>
              <a:gd name="connsiteX4" fmla="*/ 6004002 w 6012414"/>
              <a:gd name="connsiteY4" fmla="*/ 4886846 h 4931923"/>
              <a:gd name="connsiteX5" fmla="*/ 4592176 w 6012414"/>
              <a:gd name="connsiteY5" fmla="*/ 4931923 h 4931923"/>
              <a:gd name="connsiteX6" fmla="*/ 0 w 6012414"/>
              <a:gd name="connsiteY6" fmla="*/ 4886846 h 4931923"/>
              <a:gd name="connsiteX7" fmla="*/ 0 w 6012414"/>
              <a:gd name="connsiteY7" fmla="*/ 63348 h 4931923"/>
              <a:gd name="connsiteX0" fmla="*/ 0 w 6041597"/>
              <a:gd name="connsiteY0" fmla="*/ 63348 h 4931923"/>
              <a:gd name="connsiteX1" fmla="*/ 1527962 w 6041597"/>
              <a:gd name="connsiteY1" fmla="*/ 0 h 4931923"/>
              <a:gd name="connsiteX2" fmla="*/ 6004002 w 6041597"/>
              <a:gd name="connsiteY2" fmla="*/ 63348 h 4931923"/>
              <a:gd name="connsiteX3" fmla="*/ 6041597 w 6041597"/>
              <a:gd name="connsiteY3" fmla="*/ 1391055 h 4931923"/>
              <a:gd name="connsiteX4" fmla="*/ 6004002 w 6041597"/>
              <a:gd name="connsiteY4" fmla="*/ 4886846 h 4931923"/>
              <a:gd name="connsiteX5" fmla="*/ 4592176 w 6041597"/>
              <a:gd name="connsiteY5" fmla="*/ 4931923 h 4931923"/>
              <a:gd name="connsiteX6" fmla="*/ 0 w 6041597"/>
              <a:gd name="connsiteY6" fmla="*/ 4886846 h 4931923"/>
              <a:gd name="connsiteX7" fmla="*/ 0 w 6041597"/>
              <a:gd name="connsiteY7" fmla="*/ 63348 h 4931923"/>
              <a:gd name="connsiteX0" fmla="*/ 0 w 6041597"/>
              <a:gd name="connsiteY0" fmla="*/ 22180 h 4890755"/>
              <a:gd name="connsiteX1" fmla="*/ 1458117 w 6041597"/>
              <a:gd name="connsiteY1" fmla="*/ 0 h 4890755"/>
              <a:gd name="connsiteX2" fmla="*/ 6004002 w 6041597"/>
              <a:gd name="connsiteY2" fmla="*/ 22180 h 4890755"/>
              <a:gd name="connsiteX3" fmla="*/ 6041597 w 6041597"/>
              <a:gd name="connsiteY3" fmla="*/ 1349887 h 4890755"/>
              <a:gd name="connsiteX4" fmla="*/ 6004002 w 6041597"/>
              <a:gd name="connsiteY4" fmla="*/ 4845678 h 4890755"/>
              <a:gd name="connsiteX5" fmla="*/ 4592176 w 6041597"/>
              <a:gd name="connsiteY5" fmla="*/ 4890755 h 4890755"/>
              <a:gd name="connsiteX6" fmla="*/ 0 w 6041597"/>
              <a:gd name="connsiteY6" fmla="*/ 4845678 h 4890755"/>
              <a:gd name="connsiteX7" fmla="*/ 0 w 6041597"/>
              <a:gd name="connsiteY7" fmla="*/ 22180 h 489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597" h="4890755">
                <a:moveTo>
                  <a:pt x="0" y="22180"/>
                </a:moveTo>
                <a:lnTo>
                  <a:pt x="1458117" y="0"/>
                </a:lnTo>
                <a:lnTo>
                  <a:pt x="6004002" y="22180"/>
                </a:lnTo>
                <a:lnTo>
                  <a:pt x="6041597" y="1349887"/>
                </a:lnTo>
                <a:lnTo>
                  <a:pt x="6004002" y="4845678"/>
                </a:lnTo>
                <a:lnTo>
                  <a:pt x="4592176" y="4890755"/>
                </a:lnTo>
                <a:lnTo>
                  <a:pt x="0" y="4845678"/>
                </a:lnTo>
                <a:lnTo>
                  <a:pt x="0" y="22180"/>
                </a:lnTo>
                <a:close/>
              </a:path>
            </a:pathLst>
          </a:custGeom>
          <a:ln w="25400">
            <a:solidFill>
              <a:schemeClr val="tx1">
                <a:lumMod val="75000"/>
              </a:schemeClr>
            </a:solidFill>
            <a:extLst>
              <a:ext uri="{C807C97D-BFC1-408E-A445-0C87EB9F89A2}">
                <ask:lineSketchStyleProps xmlns:ask="http://schemas.microsoft.com/office/drawing/2018/sketchyshapes" sd="1219033472">
                  <a:custGeom>
                    <a:avLst/>
                    <a:gdLst>
                      <a:gd name="connsiteX0" fmla="*/ 0 w 6004002"/>
                      <a:gd name="connsiteY0" fmla="*/ 0 h 4823498"/>
                      <a:gd name="connsiteX1" fmla="*/ 547031 w 6004002"/>
                      <a:gd name="connsiteY1" fmla="*/ 0 h 4823498"/>
                      <a:gd name="connsiteX2" fmla="*/ 1214143 w 6004002"/>
                      <a:gd name="connsiteY2" fmla="*/ 0 h 4823498"/>
                      <a:gd name="connsiteX3" fmla="*/ 2001334 w 6004002"/>
                      <a:gd name="connsiteY3" fmla="*/ 0 h 4823498"/>
                      <a:gd name="connsiteX4" fmla="*/ 2548365 w 6004002"/>
                      <a:gd name="connsiteY4" fmla="*/ 0 h 4823498"/>
                      <a:gd name="connsiteX5" fmla="*/ 3275517 w 6004002"/>
                      <a:gd name="connsiteY5" fmla="*/ 0 h 4823498"/>
                      <a:gd name="connsiteX6" fmla="*/ 3822548 w 6004002"/>
                      <a:gd name="connsiteY6" fmla="*/ 0 h 4823498"/>
                      <a:gd name="connsiteX7" fmla="*/ 4489659 w 6004002"/>
                      <a:gd name="connsiteY7" fmla="*/ 0 h 4823498"/>
                      <a:gd name="connsiteX8" fmla="*/ 5216811 w 6004002"/>
                      <a:gd name="connsiteY8" fmla="*/ 0 h 4823498"/>
                      <a:gd name="connsiteX9" fmla="*/ 6004002 w 6004002"/>
                      <a:gd name="connsiteY9" fmla="*/ 0 h 4823498"/>
                      <a:gd name="connsiteX10" fmla="*/ 6004002 w 6004002"/>
                      <a:gd name="connsiteY10" fmla="*/ 544366 h 4823498"/>
                      <a:gd name="connsiteX11" fmla="*/ 6004002 w 6004002"/>
                      <a:gd name="connsiteY11" fmla="*/ 1233437 h 4823498"/>
                      <a:gd name="connsiteX12" fmla="*/ 6004002 w 6004002"/>
                      <a:gd name="connsiteY12" fmla="*/ 2018978 h 4823498"/>
                      <a:gd name="connsiteX13" fmla="*/ 6004002 w 6004002"/>
                      <a:gd name="connsiteY13" fmla="*/ 2756285 h 4823498"/>
                      <a:gd name="connsiteX14" fmla="*/ 6004002 w 6004002"/>
                      <a:gd name="connsiteY14" fmla="*/ 3397121 h 4823498"/>
                      <a:gd name="connsiteX15" fmla="*/ 6004002 w 6004002"/>
                      <a:gd name="connsiteY15" fmla="*/ 4134427 h 4823498"/>
                      <a:gd name="connsiteX16" fmla="*/ 6004002 w 6004002"/>
                      <a:gd name="connsiteY16" fmla="*/ 4823498 h 4823498"/>
                      <a:gd name="connsiteX17" fmla="*/ 5336891 w 6004002"/>
                      <a:gd name="connsiteY17" fmla="*/ 4823498 h 4823498"/>
                      <a:gd name="connsiteX18" fmla="*/ 4549699 w 6004002"/>
                      <a:gd name="connsiteY18" fmla="*/ 4823498 h 4823498"/>
                      <a:gd name="connsiteX19" fmla="*/ 3762508 w 6004002"/>
                      <a:gd name="connsiteY19" fmla="*/ 4823498 h 4823498"/>
                      <a:gd name="connsiteX20" fmla="*/ 3035357 w 6004002"/>
                      <a:gd name="connsiteY20" fmla="*/ 4823498 h 4823498"/>
                      <a:gd name="connsiteX21" fmla="*/ 2308205 w 6004002"/>
                      <a:gd name="connsiteY21" fmla="*/ 4823498 h 4823498"/>
                      <a:gd name="connsiteX22" fmla="*/ 1581054 w 6004002"/>
                      <a:gd name="connsiteY22" fmla="*/ 4823498 h 4823498"/>
                      <a:gd name="connsiteX23" fmla="*/ 1034023 w 6004002"/>
                      <a:gd name="connsiteY23" fmla="*/ 4823498 h 4823498"/>
                      <a:gd name="connsiteX24" fmla="*/ 0 w 6004002"/>
                      <a:gd name="connsiteY24" fmla="*/ 4823498 h 4823498"/>
                      <a:gd name="connsiteX25" fmla="*/ 0 w 6004002"/>
                      <a:gd name="connsiteY25" fmla="*/ 4134427 h 4823498"/>
                      <a:gd name="connsiteX26" fmla="*/ 0 w 6004002"/>
                      <a:gd name="connsiteY26" fmla="*/ 3590061 h 4823498"/>
                      <a:gd name="connsiteX27" fmla="*/ 0 w 6004002"/>
                      <a:gd name="connsiteY27" fmla="*/ 2852755 h 4823498"/>
                      <a:gd name="connsiteX28" fmla="*/ 0 w 6004002"/>
                      <a:gd name="connsiteY28" fmla="*/ 2308388 h 4823498"/>
                      <a:gd name="connsiteX29" fmla="*/ 0 w 6004002"/>
                      <a:gd name="connsiteY29" fmla="*/ 1619317 h 4823498"/>
                      <a:gd name="connsiteX30" fmla="*/ 0 w 6004002"/>
                      <a:gd name="connsiteY30" fmla="*/ 833776 h 4823498"/>
                      <a:gd name="connsiteX31" fmla="*/ 0 w 6004002"/>
                      <a:gd name="connsiteY31" fmla="*/ 0 h 482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04002" h="4823498" fill="none" extrusionOk="0">
                        <a:moveTo>
                          <a:pt x="0" y="0"/>
                        </a:moveTo>
                        <a:cubicBezTo>
                          <a:pt x="270237" y="7153"/>
                          <a:pt x="312820" y="2416"/>
                          <a:pt x="547031" y="0"/>
                        </a:cubicBezTo>
                        <a:cubicBezTo>
                          <a:pt x="781242" y="-2416"/>
                          <a:pt x="1061723" y="12959"/>
                          <a:pt x="1214143" y="0"/>
                        </a:cubicBezTo>
                        <a:cubicBezTo>
                          <a:pt x="1366563" y="-12959"/>
                          <a:pt x="1629220" y="24355"/>
                          <a:pt x="2001334" y="0"/>
                        </a:cubicBezTo>
                        <a:cubicBezTo>
                          <a:pt x="2373448" y="-24355"/>
                          <a:pt x="2293081" y="-8791"/>
                          <a:pt x="2548365" y="0"/>
                        </a:cubicBezTo>
                        <a:cubicBezTo>
                          <a:pt x="2803649" y="8791"/>
                          <a:pt x="2996310" y="17380"/>
                          <a:pt x="3275517" y="0"/>
                        </a:cubicBezTo>
                        <a:cubicBezTo>
                          <a:pt x="3554724" y="-17380"/>
                          <a:pt x="3684921" y="-11147"/>
                          <a:pt x="3822548" y="0"/>
                        </a:cubicBezTo>
                        <a:cubicBezTo>
                          <a:pt x="3960175" y="11147"/>
                          <a:pt x="4324384" y="-1105"/>
                          <a:pt x="4489659" y="0"/>
                        </a:cubicBezTo>
                        <a:cubicBezTo>
                          <a:pt x="4654934" y="1105"/>
                          <a:pt x="4939912" y="36274"/>
                          <a:pt x="5216811" y="0"/>
                        </a:cubicBezTo>
                        <a:cubicBezTo>
                          <a:pt x="5493710" y="-36274"/>
                          <a:pt x="5614821" y="1583"/>
                          <a:pt x="6004002" y="0"/>
                        </a:cubicBezTo>
                        <a:cubicBezTo>
                          <a:pt x="6010428" y="156322"/>
                          <a:pt x="6015608" y="350958"/>
                          <a:pt x="6004002" y="544366"/>
                        </a:cubicBezTo>
                        <a:cubicBezTo>
                          <a:pt x="5992396" y="737774"/>
                          <a:pt x="6009671" y="991823"/>
                          <a:pt x="6004002" y="1233437"/>
                        </a:cubicBezTo>
                        <a:cubicBezTo>
                          <a:pt x="5998333" y="1475051"/>
                          <a:pt x="5975730" y="1642210"/>
                          <a:pt x="6004002" y="2018978"/>
                        </a:cubicBezTo>
                        <a:cubicBezTo>
                          <a:pt x="6032274" y="2395746"/>
                          <a:pt x="5975403" y="2491704"/>
                          <a:pt x="6004002" y="2756285"/>
                        </a:cubicBezTo>
                        <a:cubicBezTo>
                          <a:pt x="6032601" y="3020866"/>
                          <a:pt x="5992284" y="3264753"/>
                          <a:pt x="6004002" y="3397121"/>
                        </a:cubicBezTo>
                        <a:cubicBezTo>
                          <a:pt x="6015720" y="3529489"/>
                          <a:pt x="5993190" y="3796462"/>
                          <a:pt x="6004002" y="4134427"/>
                        </a:cubicBezTo>
                        <a:cubicBezTo>
                          <a:pt x="6014814" y="4472392"/>
                          <a:pt x="5977139" y="4484687"/>
                          <a:pt x="6004002" y="4823498"/>
                        </a:cubicBezTo>
                        <a:cubicBezTo>
                          <a:pt x="5721259" y="4833718"/>
                          <a:pt x="5486273" y="4850601"/>
                          <a:pt x="5336891" y="4823498"/>
                        </a:cubicBezTo>
                        <a:cubicBezTo>
                          <a:pt x="5187509" y="4796395"/>
                          <a:pt x="4719979" y="4809732"/>
                          <a:pt x="4549699" y="4823498"/>
                        </a:cubicBezTo>
                        <a:cubicBezTo>
                          <a:pt x="4379419" y="4837264"/>
                          <a:pt x="4062669" y="4790646"/>
                          <a:pt x="3762508" y="4823498"/>
                        </a:cubicBezTo>
                        <a:cubicBezTo>
                          <a:pt x="3462347" y="4856350"/>
                          <a:pt x="3332907" y="4791848"/>
                          <a:pt x="3035357" y="4823498"/>
                        </a:cubicBezTo>
                        <a:cubicBezTo>
                          <a:pt x="2737807" y="4855148"/>
                          <a:pt x="2543072" y="4853205"/>
                          <a:pt x="2308205" y="4823498"/>
                        </a:cubicBezTo>
                        <a:cubicBezTo>
                          <a:pt x="2073338" y="4793791"/>
                          <a:pt x="1781289" y="4793645"/>
                          <a:pt x="1581054" y="4823498"/>
                        </a:cubicBezTo>
                        <a:cubicBezTo>
                          <a:pt x="1380819" y="4853351"/>
                          <a:pt x="1156092" y="4844807"/>
                          <a:pt x="1034023" y="4823498"/>
                        </a:cubicBezTo>
                        <a:cubicBezTo>
                          <a:pt x="911954" y="4802189"/>
                          <a:pt x="310861" y="4865873"/>
                          <a:pt x="0" y="4823498"/>
                        </a:cubicBezTo>
                        <a:cubicBezTo>
                          <a:pt x="15037" y="4614838"/>
                          <a:pt x="32900" y="4305126"/>
                          <a:pt x="0" y="4134427"/>
                        </a:cubicBezTo>
                        <a:cubicBezTo>
                          <a:pt x="-32900" y="3963728"/>
                          <a:pt x="-11110" y="3707438"/>
                          <a:pt x="0" y="3590061"/>
                        </a:cubicBezTo>
                        <a:cubicBezTo>
                          <a:pt x="11110" y="3472684"/>
                          <a:pt x="-27972" y="3100214"/>
                          <a:pt x="0" y="2852755"/>
                        </a:cubicBezTo>
                        <a:cubicBezTo>
                          <a:pt x="27972" y="2605296"/>
                          <a:pt x="22262" y="2457696"/>
                          <a:pt x="0" y="2308388"/>
                        </a:cubicBezTo>
                        <a:cubicBezTo>
                          <a:pt x="-22262" y="2159080"/>
                          <a:pt x="-18315" y="1770221"/>
                          <a:pt x="0" y="1619317"/>
                        </a:cubicBezTo>
                        <a:cubicBezTo>
                          <a:pt x="18315" y="1468413"/>
                          <a:pt x="-30712" y="1131274"/>
                          <a:pt x="0" y="833776"/>
                        </a:cubicBezTo>
                        <a:cubicBezTo>
                          <a:pt x="30712" y="536278"/>
                          <a:pt x="-14997" y="259521"/>
                          <a:pt x="0" y="0"/>
                        </a:cubicBezTo>
                        <a:close/>
                      </a:path>
                      <a:path w="6004002" h="4823498" stroke="0" extrusionOk="0">
                        <a:moveTo>
                          <a:pt x="0" y="0"/>
                        </a:moveTo>
                        <a:cubicBezTo>
                          <a:pt x="150182" y="13877"/>
                          <a:pt x="310790" y="-19750"/>
                          <a:pt x="607071" y="0"/>
                        </a:cubicBezTo>
                        <a:cubicBezTo>
                          <a:pt x="903352" y="19750"/>
                          <a:pt x="985981" y="13338"/>
                          <a:pt x="1094063" y="0"/>
                        </a:cubicBezTo>
                        <a:cubicBezTo>
                          <a:pt x="1202145" y="-13338"/>
                          <a:pt x="1661116" y="2436"/>
                          <a:pt x="1881254" y="0"/>
                        </a:cubicBezTo>
                        <a:cubicBezTo>
                          <a:pt x="2101392" y="-2436"/>
                          <a:pt x="2197700" y="-24990"/>
                          <a:pt x="2488325" y="0"/>
                        </a:cubicBezTo>
                        <a:cubicBezTo>
                          <a:pt x="2778950" y="24990"/>
                          <a:pt x="2825840" y="13823"/>
                          <a:pt x="3095397" y="0"/>
                        </a:cubicBezTo>
                        <a:cubicBezTo>
                          <a:pt x="3364954" y="-13823"/>
                          <a:pt x="3625873" y="31222"/>
                          <a:pt x="3882588" y="0"/>
                        </a:cubicBezTo>
                        <a:cubicBezTo>
                          <a:pt x="4139303" y="-31222"/>
                          <a:pt x="4318430" y="-23434"/>
                          <a:pt x="4429619" y="0"/>
                        </a:cubicBezTo>
                        <a:cubicBezTo>
                          <a:pt x="4540808" y="23434"/>
                          <a:pt x="4823267" y="4690"/>
                          <a:pt x="5216811" y="0"/>
                        </a:cubicBezTo>
                        <a:cubicBezTo>
                          <a:pt x="5610355" y="-4690"/>
                          <a:pt x="5754221" y="34506"/>
                          <a:pt x="6004002" y="0"/>
                        </a:cubicBezTo>
                        <a:cubicBezTo>
                          <a:pt x="6035910" y="298227"/>
                          <a:pt x="5976084" y="386040"/>
                          <a:pt x="6004002" y="689071"/>
                        </a:cubicBezTo>
                        <a:cubicBezTo>
                          <a:pt x="6031920" y="992102"/>
                          <a:pt x="5972229" y="1128442"/>
                          <a:pt x="6004002" y="1378142"/>
                        </a:cubicBezTo>
                        <a:cubicBezTo>
                          <a:pt x="6035775" y="1627842"/>
                          <a:pt x="5973992" y="1884675"/>
                          <a:pt x="6004002" y="2115448"/>
                        </a:cubicBezTo>
                        <a:cubicBezTo>
                          <a:pt x="6034012" y="2346221"/>
                          <a:pt x="6025751" y="2484591"/>
                          <a:pt x="6004002" y="2659815"/>
                        </a:cubicBezTo>
                        <a:cubicBezTo>
                          <a:pt x="5982253" y="2835039"/>
                          <a:pt x="6031922" y="3030878"/>
                          <a:pt x="6004002" y="3348886"/>
                        </a:cubicBezTo>
                        <a:cubicBezTo>
                          <a:pt x="5976082" y="3666894"/>
                          <a:pt x="5972806" y="3828213"/>
                          <a:pt x="6004002" y="4037957"/>
                        </a:cubicBezTo>
                        <a:cubicBezTo>
                          <a:pt x="6035198" y="4247701"/>
                          <a:pt x="6014771" y="4569342"/>
                          <a:pt x="6004002" y="4823498"/>
                        </a:cubicBezTo>
                        <a:cubicBezTo>
                          <a:pt x="5805955" y="4824664"/>
                          <a:pt x="5427174" y="4816351"/>
                          <a:pt x="5276851" y="4823498"/>
                        </a:cubicBezTo>
                        <a:cubicBezTo>
                          <a:pt x="5126528" y="4830645"/>
                          <a:pt x="4935591" y="4803360"/>
                          <a:pt x="4609739" y="4823498"/>
                        </a:cubicBezTo>
                        <a:cubicBezTo>
                          <a:pt x="4283887" y="4843636"/>
                          <a:pt x="4318588" y="4816279"/>
                          <a:pt x="4122748" y="4823498"/>
                        </a:cubicBezTo>
                        <a:cubicBezTo>
                          <a:pt x="3926908" y="4830717"/>
                          <a:pt x="3711662" y="4824091"/>
                          <a:pt x="3575717" y="4823498"/>
                        </a:cubicBezTo>
                        <a:cubicBezTo>
                          <a:pt x="3439772" y="4822905"/>
                          <a:pt x="3058707" y="4832154"/>
                          <a:pt x="2788525" y="4823498"/>
                        </a:cubicBezTo>
                        <a:cubicBezTo>
                          <a:pt x="2518343" y="4814842"/>
                          <a:pt x="2434169" y="4821362"/>
                          <a:pt x="2121414" y="4823498"/>
                        </a:cubicBezTo>
                        <a:cubicBezTo>
                          <a:pt x="1808659" y="4825634"/>
                          <a:pt x="1790291" y="4819657"/>
                          <a:pt x="1574383" y="4823498"/>
                        </a:cubicBezTo>
                        <a:cubicBezTo>
                          <a:pt x="1358475" y="4827339"/>
                          <a:pt x="1071960" y="4809027"/>
                          <a:pt x="907271" y="4823498"/>
                        </a:cubicBezTo>
                        <a:cubicBezTo>
                          <a:pt x="742582" y="4837969"/>
                          <a:pt x="352972" y="4781128"/>
                          <a:pt x="0" y="4823498"/>
                        </a:cubicBezTo>
                        <a:cubicBezTo>
                          <a:pt x="-25005" y="4656205"/>
                          <a:pt x="-9938" y="4459059"/>
                          <a:pt x="0" y="4279132"/>
                        </a:cubicBezTo>
                        <a:cubicBezTo>
                          <a:pt x="9938" y="4099205"/>
                          <a:pt x="-28147" y="3882480"/>
                          <a:pt x="0" y="3541826"/>
                        </a:cubicBezTo>
                        <a:cubicBezTo>
                          <a:pt x="28147" y="3201172"/>
                          <a:pt x="14852" y="3114691"/>
                          <a:pt x="0" y="2949224"/>
                        </a:cubicBezTo>
                        <a:cubicBezTo>
                          <a:pt x="-14852" y="2783757"/>
                          <a:pt x="12431" y="2338028"/>
                          <a:pt x="0" y="2163683"/>
                        </a:cubicBezTo>
                        <a:cubicBezTo>
                          <a:pt x="-12431" y="1989338"/>
                          <a:pt x="27469" y="1832620"/>
                          <a:pt x="0" y="1522847"/>
                        </a:cubicBezTo>
                        <a:cubicBezTo>
                          <a:pt x="-27469" y="1213074"/>
                          <a:pt x="11348" y="1147467"/>
                          <a:pt x="0" y="978481"/>
                        </a:cubicBezTo>
                        <a:cubicBezTo>
                          <a:pt x="-11348" y="809495"/>
                          <a:pt x="74" y="298480"/>
                          <a:pt x="0" y="0"/>
                        </a:cubicBezTo>
                        <a:close/>
                      </a:path>
                    </a:pathLst>
                  </a:custGeom>
                  <ask:type>
                    <ask:lineSketchNone/>
                  </ask:type>
                </ask:lineSketchStyleProps>
              </a:ext>
            </a:extLst>
          </a:ln>
        </p:spPr>
        <p:txBody>
          <a:bodyPr anchor="ctr"/>
          <a:lstStyle>
            <a:lvl1pPr marL="0" indent="0" algn="ctr">
              <a:buNone/>
              <a:defRPr/>
            </a:lvl1pPr>
          </a:lstStyle>
          <a:p>
            <a:r>
              <a:rPr lang="en-US"/>
              <a:t>Click icon to insert photo</a:t>
            </a:r>
          </a:p>
        </p:txBody>
      </p:sp>
    </p:spTree>
    <p:extLst>
      <p:ext uri="{BB962C8B-B14F-4D97-AF65-F5344CB8AC3E}">
        <p14:creationId xmlns:p14="http://schemas.microsoft.com/office/powerpoint/2010/main" val="1477325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o Photo Right - Gray BG + Teal">
    <p:bg>
      <p:bgPr>
        <a:solidFill>
          <a:srgbClr val="E5E6E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0440E9A-8A28-47CF-7BF3-571F10B06B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35" t="-9060" r="-257" b="-1269"/>
          <a:stretch/>
        </p:blipFill>
        <p:spPr>
          <a:xfrm>
            <a:off x="8383907" y="719794"/>
            <a:ext cx="3373740" cy="1189085"/>
          </a:xfrm>
          <a:prstGeom prst="rect">
            <a:avLst/>
          </a:prstGeom>
        </p:spPr>
      </p:pic>
      <p:sp>
        <p:nvSpPr>
          <p:cNvPr id="5" name="Freeform: Shape 4">
            <a:extLst>
              <a:ext uri="{FF2B5EF4-FFF2-40B4-BE49-F238E27FC236}">
                <a16:creationId xmlns:a16="http://schemas.microsoft.com/office/drawing/2014/main" id="{3D657CF3-6296-424F-0F50-FC0EA7357517}"/>
              </a:ext>
            </a:extLst>
          </p:cNvPr>
          <p:cNvSpPr/>
          <p:nvPr userDrawn="1"/>
        </p:nvSpPr>
        <p:spPr>
          <a:xfrm>
            <a:off x="10502739" y="830647"/>
            <a:ext cx="1504102" cy="135128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28575">
            <a:solidFill>
              <a:srgbClr val="C529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a:extLst>
              <a:ext uri="{FF2B5EF4-FFF2-40B4-BE49-F238E27FC236}">
                <a16:creationId xmlns:a16="http://schemas.microsoft.com/office/drawing/2014/main" id="{4B66FB3B-E0F1-7A89-D822-6242DECA014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217772">
            <a:off x="7212621" y="1935928"/>
            <a:ext cx="4488418" cy="4154838"/>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3EA84501-9901-AD56-B6A5-57C8401D8F0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591210">
            <a:off x="8846378" y="1701958"/>
            <a:ext cx="1653507" cy="477855"/>
          </a:xfrm>
          <a:prstGeom prst="rect">
            <a:avLst/>
          </a:prstGeom>
        </p:spPr>
      </p:pic>
      <p:grpSp>
        <p:nvGrpSpPr>
          <p:cNvPr id="4" name="Group 3">
            <a:extLst>
              <a:ext uri="{FF2B5EF4-FFF2-40B4-BE49-F238E27FC236}">
                <a16:creationId xmlns:a16="http://schemas.microsoft.com/office/drawing/2014/main" id="{8E1E22F2-C684-7533-E39F-B24D360C07CE}"/>
              </a:ext>
            </a:extLst>
          </p:cNvPr>
          <p:cNvGrpSpPr/>
          <p:nvPr userDrawn="1"/>
        </p:nvGrpSpPr>
        <p:grpSpPr>
          <a:xfrm>
            <a:off x="6775011" y="5314822"/>
            <a:ext cx="912721" cy="783922"/>
            <a:chOff x="6763723" y="5239950"/>
            <a:chExt cx="1211599" cy="971683"/>
          </a:xfrm>
        </p:grpSpPr>
        <p:pic>
          <p:nvPicPr>
            <p:cNvPr id="18" name="Picture 17" descr="Logo, icon&#10;&#10;Description automatically generated">
              <a:extLst>
                <a:ext uri="{FF2B5EF4-FFF2-40B4-BE49-F238E27FC236}">
                  <a16:creationId xmlns:a16="http://schemas.microsoft.com/office/drawing/2014/main" id="{79C83252-E001-3572-FCE5-0B758C7893E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390591">
              <a:off x="6763723" y="5239950"/>
              <a:ext cx="840985" cy="708702"/>
            </a:xfrm>
            <a:prstGeom prst="rect">
              <a:avLst/>
            </a:prstGeom>
          </p:spPr>
        </p:pic>
        <p:pic>
          <p:nvPicPr>
            <p:cNvPr id="19" name="Picture 18" descr="Logo, icon&#10;&#10;Description automatically generated">
              <a:extLst>
                <a:ext uri="{FF2B5EF4-FFF2-40B4-BE49-F238E27FC236}">
                  <a16:creationId xmlns:a16="http://schemas.microsoft.com/office/drawing/2014/main" id="{61A91D47-4E84-CFA2-E12E-D6B87F96AFE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390591">
              <a:off x="7351188" y="5685672"/>
              <a:ext cx="624134" cy="525961"/>
            </a:xfrm>
            <a:prstGeom prst="rect">
              <a:avLst/>
            </a:prstGeom>
          </p:spPr>
        </p:pic>
      </p:grpSp>
      <p:sp>
        <p:nvSpPr>
          <p:cNvPr id="2" name="Picture Placeholder 12">
            <a:extLst>
              <a:ext uri="{FF2B5EF4-FFF2-40B4-BE49-F238E27FC236}">
                <a16:creationId xmlns:a16="http://schemas.microsoft.com/office/drawing/2014/main" id="{5DB1DD0B-CC70-BA66-CE4F-9E85CFF00461}"/>
              </a:ext>
            </a:extLst>
          </p:cNvPr>
          <p:cNvSpPr>
            <a:spLocks noGrp="1"/>
          </p:cNvSpPr>
          <p:nvPr>
            <p:ph type="pic" sz="quarter" idx="11" hasCustomPrompt="1"/>
          </p:nvPr>
        </p:nvSpPr>
        <p:spPr>
          <a:xfrm rot="221722">
            <a:off x="7544995" y="2249432"/>
            <a:ext cx="3842572" cy="2989633"/>
          </a:xfrm>
          <a:prstGeom prst="rect">
            <a:avLst/>
          </a:prstGeom>
        </p:spPr>
        <p:txBody>
          <a:bodyPr anchor="ctr"/>
          <a:lstStyle>
            <a:lvl1pPr marL="0" indent="0" algn="ctr">
              <a:buNone/>
              <a:defRPr/>
            </a:lvl1pPr>
          </a:lstStyle>
          <a:p>
            <a:r>
              <a:rPr lang="en-US"/>
              <a:t>Click icon to insert photo</a:t>
            </a:r>
          </a:p>
        </p:txBody>
      </p:sp>
      <p:pic>
        <p:nvPicPr>
          <p:cNvPr id="6" name="Graphic 5">
            <a:extLst>
              <a:ext uri="{FF2B5EF4-FFF2-40B4-BE49-F238E27FC236}">
                <a16:creationId xmlns:a16="http://schemas.microsoft.com/office/drawing/2014/main" id="{931B32ED-744B-96F3-236B-8424317CA52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78" b="36103"/>
          <a:stretch/>
        </p:blipFill>
        <p:spPr>
          <a:xfrm>
            <a:off x="0" y="6169347"/>
            <a:ext cx="3373740" cy="688654"/>
          </a:xfrm>
          <a:prstGeom prst="rect">
            <a:avLst/>
          </a:prstGeom>
        </p:spPr>
      </p:pic>
    </p:spTree>
    <p:extLst>
      <p:ext uri="{BB962C8B-B14F-4D97-AF65-F5344CB8AC3E}">
        <p14:creationId xmlns:p14="http://schemas.microsoft.com/office/powerpoint/2010/main" val="257175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3421B45C-1FB8-5A15-78C8-F02A201335CF}"/>
              </a:ext>
            </a:extLst>
          </p:cNvPr>
          <p:cNvSpPr>
            <a:spLocks noGrp="1"/>
          </p:cNvSpPr>
          <p:nvPr>
            <p:ph type="pic" sz="quarter" idx="11" hasCustomPrompt="1"/>
          </p:nvPr>
        </p:nvSpPr>
        <p:spPr>
          <a:xfrm>
            <a:off x="1818064" y="1331840"/>
            <a:ext cx="2976828" cy="2814078"/>
          </a:xfrm>
          <a:prstGeom prst="rect">
            <a:avLst/>
          </a:prstGeom>
        </p:spPr>
        <p:txBody>
          <a:bodyPr anchor="ctr"/>
          <a:lstStyle>
            <a:lvl1pPr marL="0" indent="0" algn="ctr">
              <a:buNone/>
              <a:defRPr/>
            </a:lvl1pPr>
          </a:lstStyle>
          <a:p>
            <a:r>
              <a:rPr lang="en-US"/>
              <a:t>Click icon to insert logo</a:t>
            </a:r>
          </a:p>
        </p:txBody>
      </p:sp>
      <p:grpSp>
        <p:nvGrpSpPr>
          <p:cNvPr id="2" name="Group 1">
            <a:extLst>
              <a:ext uri="{FF2B5EF4-FFF2-40B4-BE49-F238E27FC236}">
                <a16:creationId xmlns:a16="http://schemas.microsoft.com/office/drawing/2014/main" id="{C4F3C369-F2D8-CF10-A552-09434F842721}"/>
              </a:ext>
            </a:extLst>
          </p:cNvPr>
          <p:cNvGrpSpPr/>
          <p:nvPr userDrawn="1"/>
        </p:nvGrpSpPr>
        <p:grpSpPr>
          <a:xfrm rot="970042">
            <a:off x="36580" y="255233"/>
            <a:ext cx="1700120" cy="1980300"/>
            <a:chOff x="36580" y="144796"/>
            <a:chExt cx="1794932" cy="2090737"/>
          </a:xfrm>
        </p:grpSpPr>
        <p:pic>
          <p:nvPicPr>
            <p:cNvPr id="16" name="Picture 15" descr="A picture containing light, blur&#10;&#10;Description automatically generated">
              <a:extLst>
                <a:ext uri="{FF2B5EF4-FFF2-40B4-BE49-F238E27FC236}">
                  <a16:creationId xmlns:a16="http://schemas.microsoft.com/office/drawing/2014/main" id="{7B10DC2A-D321-58BD-8B4E-7B9EFAC373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381022">
              <a:off x="36580" y="1035759"/>
              <a:ext cx="1583702" cy="1199774"/>
            </a:xfrm>
            <a:prstGeom prst="rect">
              <a:avLst/>
            </a:prstGeom>
          </p:spPr>
        </p:pic>
        <p:pic>
          <p:nvPicPr>
            <p:cNvPr id="17" name="Picture 16" descr="Icon&#10;&#10;Description automatically generated">
              <a:extLst>
                <a:ext uri="{FF2B5EF4-FFF2-40B4-BE49-F238E27FC236}">
                  <a16:creationId xmlns:a16="http://schemas.microsoft.com/office/drawing/2014/main" id="{98591FA3-1422-3EC2-CAE7-045EE94F9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1205" y="144796"/>
              <a:ext cx="570307" cy="687013"/>
            </a:xfrm>
            <a:prstGeom prst="rect">
              <a:avLst/>
            </a:prstGeom>
          </p:spPr>
        </p:pic>
      </p:grpSp>
      <p:sp>
        <p:nvSpPr>
          <p:cNvPr id="3" name="Text Placeholder 2">
            <a:extLst>
              <a:ext uri="{FF2B5EF4-FFF2-40B4-BE49-F238E27FC236}">
                <a16:creationId xmlns:a16="http://schemas.microsoft.com/office/drawing/2014/main" id="{A05D730A-5F90-DAA8-BE0F-CEF1B601C53A}"/>
              </a:ext>
            </a:extLst>
          </p:cNvPr>
          <p:cNvSpPr>
            <a:spLocks noGrp="1"/>
          </p:cNvSpPr>
          <p:nvPr>
            <p:ph type="body" sz="quarter" idx="12" hasCustomPrompt="1"/>
          </p:nvPr>
        </p:nvSpPr>
        <p:spPr>
          <a:xfrm>
            <a:off x="720065" y="4532760"/>
            <a:ext cx="5172826" cy="548462"/>
          </a:xfrm>
          <a:prstGeom prst="rect">
            <a:avLst/>
          </a:prstGeom>
        </p:spPr>
        <p:txBody>
          <a:bodyPr anchor="ctr"/>
          <a:lstStyle>
            <a:lvl1pPr marL="0" indent="0" algn="ctr">
              <a:buNone/>
              <a:defRPr sz="2800">
                <a:latin typeface="Clarendon" panose="02020500000000000000" pitchFamily="18" charset="0"/>
              </a:defRPr>
            </a:lvl1pPr>
          </a:lstStyle>
          <a:p>
            <a:pPr lvl="0"/>
            <a:r>
              <a:rPr lang="en-US"/>
              <a:t>Clarendon 28 pt</a:t>
            </a:r>
          </a:p>
        </p:txBody>
      </p:sp>
      <p:sp>
        <p:nvSpPr>
          <p:cNvPr id="4" name="Text Placeholder 2">
            <a:extLst>
              <a:ext uri="{FF2B5EF4-FFF2-40B4-BE49-F238E27FC236}">
                <a16:creationId xmlns:a16="http://schemas.microsoft.com/office/drawing/2014/main" id="{951224E9-1268-05CF-E5D1-06A9B0E12EF2}"/>
              </a:ext>
            </a:extLst>
          </p:cNvPr>
          <p:cNvSpPr>
            <a:spLocks noGrp="1"/>
          </p:cNvSpPr>
          <p:nvPr>
            <p:ph type="body" sz="quarter" idx="13" hasCustomPrompt="1"/>
          </p:nvPr>
        </p:nvSpPr>
        <p:spPr>
          <a:xfrm>
            <a:off x="582971" y="5264024"/>
            <a:ext cx="5447015" cy="476266"/>
          </a:xfrm>
          <a:prstGeom prst="rect">
            <a:avLst/>
          </a:prstGeom>
        </p:spPr>
        <p:txBody>
          <a:bodyPr anchor="ctr"/>
          <a:lstStyle>
            <a:lvl1pPr marL="0" indent="0" algn="ctr">
              <a:buNone/>
              <a:defRPr sz="2200" spc="100" baseline="0">
                <a:latin typeface="Everygirl Regular" panose="02000503000000000000" pitchFamily="2" charset="0"/>
              </a:defRPr>
            </a:lvl1pPr>
          </a:lstStyle>
          <a:p>
            <a:pPr lvl="0"/>
            <a:r>
              <a:rPr lang="en-US"/>
              <a:t>Everygirl 22 pt</a:t>
            </a:r>
          </a:p>
        </p:txBody>
      </p:sp>
      <p:pic>
        <p:nvPicPr>
          <p:cNvPr id="6" name="Picture 5" descr="Shape&#10;&#10;Description automatically generated">
            <a:extLst>
              <a:ext uri="{FF2B5EF4-FFF2-40B4-BE49-F238E27FC236}">
                <a16:creationId xmlns:a16="http://schemas.microsoft.com/office/drawing/2014/main" id="{E5AAE976-A4E1-AA75-1BEB-60DA8D04593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569" t="9426" r="46078" b="16398"/>
          <a:stretch/>
        </p:blipFill>
        <p:spPr>
          <a:xfrm rot="254358">
            <a:off x="6723987" y="613370"/>
            <a:ext cx="4826798" cy="5767811"/>
          </a:xfrm>
          <a:prstGeom prst="rect">
            <a:avLst/>
          </a:prstGeom>
        </p:spPr>
      </p:pic>
      <p:pic>
        <p:nvPicPr>
          <p:cNvPr id="7" name="Picture 6" descr="Icon&#10;&#10;Description automatically generated">
            <a:extLst>
              <a:ext uri="{FF2B5EF4-FFF2-40B4-BE49-F238E27FC236}">
                <a16:creationId xmlns:a16="http://schemas.microsoft.com/office/drawing/2014/main" id="{91745D47-831D-CE64-FCE8-C1FF4E94F8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2814055">
            <a:off x="6205360" y="5498475"/>
            <a:ext cx="624088" cy="822588"/>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573652BE-BDA0-93CA-E188-5C6C223B630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8040"/>
          <a:stretch/>
        </p:blipFill>
        <p:spPr>
          <a:xfrm rot="21580600">
            <a:off x="6823594" y="445229"/>
            <a:ext cx="843098" cy="687012"/>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52CF5C4A-CEDB-FCED-9767-134C44C9819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8040"/>
          <a:stretch/>
        </p:blipFill>
        <p:spPr>
          <a:xfrm rot="3889552">
            <a:off x="11015007" y="796972"/>
            <a:ext cx="843098" cy="687012"/>
          </a:xfrm>
          <a:prstGeom prst="rect">
            <a:avLst/>
          </a:prstGeom>
        </p:spPr>
      </p:pic>
      <p:sp>
        <p:nvSpPr>
          <p:cNvPr id="10" name="Picture Placeholder 22">
            <a:extLst>
              <a:ext uri="{FF2B5EF4-FFF2-40B4-BE49-F238E27FC236}">
                <a16:creationId xmlns:a16="http://schemas.microsoft.com/office/drawing/2014/main" id="{7802E78E-9E23-DE20-399B-6B50B86D0320}"/>
              </a:ext>
            </a:extLst>
          </p:cNvPr>
          <p:cNvSpPr>
            <a:spLocks noGrp="1"/>
          </p:cNvSpPr>
          <p:nvPr>
            <p:ph type="pic" sz="quarter" idx="10" hasCustomPrompt="1"/>
          </p:nvPr>
        </p:nvSpPr>
        <p:spPr>
          <a:xfrm rot="259823">
            <a:off x="7244894" y="1144242"/>
            <a:ext cx="3766798" cy="4751486"/>
          </a:xfrm>
          <a:prstGeom prst="rect">
            <a:avLst/>
          </a:prstGeom>
        </p:spPr>
        <p:txBody>
          <a:bodyPr anchor="ctr"/>
          <a:lstStyle>
            <a:lvl1pPr marL="0" indent="0" algn="ctr">
              <a:buNone/>
              <a:defRPr/>
            </a:lvl1pPr>
          </a:lstStyle>
          <a:p>
            <a:r>
              <a:rPr lang="en-US"/>
              <a:t>Click icon to insert photo</a:t>
            </a:r>
          </a:p>
        </p:txBody>
      </p:sp>
    </p:spTree>
    <p:extLst>
      <p:ext uri="{BB962C8B-B14F-4D97-AF65-F5344CB8AC3E}">
        <p14:creationId xmlns:p14="http://schemas.microsoft.com/office/powerpoint/2010/main" val="33741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o Photo Left - Purple Tap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94AA0E-BEA3-133B-6825-134088F2A1A6}"/>
              </a:ext>
            </a:extLst>
          </p:cNvPr>
          <p:cNvSpPr/>
          <p:nvPr userDrawn="1"/>
        </p:nvSpPr>
        <p:spPr>
          <a:xfrm>
            <a:off x="1" y="0"/>
            <a:ext cx="5965931" cy="6858000"/>
          </a:xfrm>
          <a:prstGeom prst="rect">
            <a:avLst/>
          </a:prstGeom>
          <a:solidFill>
            <a:srgbClr val="E5E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a:extLst>
              <a:ext uri="{FF2B5EF4-FFF2-40B4-BE49-F238E27FC236}">
                <a16:creationId xmlns:a16="http://schemas.microsoft.com/office/drawing/2014/main" id="{C35D974C-0B9D-A38F-BC4C-C8AED15DC3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374" t="9749" r="45584" b="16074"/>
          <a:stretch/>
        </p:blipFill>
        <p:spPr>
          <a:xfrm rot="21428409">
            <a:off x="558026" y="2103796"/>
            <a:ext cx="4488418" cy="4154838"/>
          </a:xfrm>
          <a:prstGeom prst="rect">
            <a:avLst/>
          </a:prstGeom>
        </p:spPr>
      </p:pic>
      <p:pic>
        <p:nvPicPr>
          <p:cNvPr id="4" name="Picture 3" descr="Logo, icon&#10;&#10;Description automatically generated">
            <a:extLst>
              <a:ext uri="{FF2B5EF4-FFF2-40B4-BE49-F238E27FC236}">
                <a16:creationId xmlns:a16="http://schemas.microsoft.com/office/drawing/2014/main" id="{3ADAB69E-F2F9-8BE6-A9F0-03589DC4A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58" y="1792050"/>
            <a:ext cx="682027" cy="574748"/>
          </a:xfrm>
          <a:prstGeom prst="rect">
            <a:avLst/>
          </a:prstGeom>
        </p:spPr>
      </p:pic>
      <p:pic>
        <p:nvPicPr>
          <p:cNvPr id="5" name="Picture 4" descr="Icon&#10;&#10;Description automatically generated">
            <a:extLst>
              <a:ext uri="{FF2B5EF4-FFF2-40B4-BE49-F238E27FC236}">
                <a16:creationId xmlns:a16="http://schemas.microsoft.com/office/drawing/2014/main" id="{FD1DA316-502E-B74A-58ED-8EDB27412C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64228">
            <a:off x="5089788" y="5766872"/>
            <a:ext cx="607517" cy="80074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44159C1-BD8D-A719-C255-97CEC4CF47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252588">
            <a:off x="1845348" y="1866732"/>
            <a:ext cx="1598080" cy="535193"/>
          </a:xfrm>
          <a:prstGeom prst="rect">
            <a:avLst/>
          </a:prstGeom>
        </p:spPr>
      </p:pic>
      <p:sp>
        <p:nvSpPr>
          <p:cNvPr id="12" name="Picture Placeholder 13">
            <a:extLst>
              <a:ext uri="{FF2B5EF4-FFF2-40B4-BE49-F238E27FC236}">
                <a16:creationId xmlns:a16="http://schemas.microsoft.com/office/drawing/2014/main" id="{F8E04FDF-CA2C-7FAE-6CB4-F0235B64428C}"/>
              </a:ext>
            </a:extLst>
          </p:cNvPr>
          <p:cNvSpPr>
            <a:spLocks noGrp="1"/>
          </p:cNvSpPr>
          <p:nvPr>
            <p:ph type="pic" sz="quarter" idx="10" hasCustomPrompt="1"/>
          </p:nvPr>
        </p:nvSpPr>
        <p:spPr>
          <a:xfrm rot="21430842">
            <a:off x="813819" y="2532639"/>
            <a:ext cx="3914465" cy="2910954"/>
          </a:xfrm>
          <a:prstGeom prst="rect">
            <a:avLst/>
          </a:prstGeom>
        </p:spPr>
        <p:txBody>
          <a:bodyPr anchor="ctr"/>
          <a:lstStyle>
            <a:lvl1pPr marL="0" indent="0" algn="ctr">
              <a:buNone/>
              <a:defRPr/>
            </a:lvl1pPr>
          </a:lstStyle>
          <a:p>
            <a:r>
              <a:rPr lang="en-US"/>
              <a:t>Click icon to insert photo</a:t>
            </a:r>
          </a:p>
        </p:txBody>
      </p:sp>
    </p:spTree>
    <p:extLst>
      <p:ext uri="{BB962C8B-B14F-4D97-AF65-F5344CB8AC3E}">
        <p14:creationId xmlns:p14="http://schemas.microsoft.com/office/powerpoint/2010/main" val="1347521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olo Photo Left - Purple Tape">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5D974C-0B9D-A38F-BC4C-C8AED15DC3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374" t="9749" r="45584" b="16074"/>
          <a:stretch/>
        </p:blipFill>
        <p:spPr>
          <a:xfrm rot="21428409">
            <a:off x="558026" y="2103796"/>
            <a:ext cx="4488418" cy="4154838"/>
          </a:xfrm>
          <a:prstGeom prst="rect">
            <a:avLst/>
          </a:prstGeom>
        </p:spPr>
      </p:pic>
      <p:pic>
        <p:nvPicPr>
          <p:cNvPr id="4" name="Picture 3" descr="Logo, icon&#10;&#10;Description automatically generated">
            <a:extLst>
              <a:ext uri="{FF2B5EF4-FFF2-40B4-BE49-F238E27FC236}">
                <a16:creationId xmlns:a16="http://schemas.microsoft.com/office/drawing/2014/main" id="{3ADAB69E-F2F9-8BE6-A9F0-03589DC4A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58" y="1792050"/>
            <a:ext cx="682027" cy="574748"/>
          </a:xfrm>
          <a:prstGeom prst="rect">
            <a:avLst/>
          </a:prstGeom>
        </p:spPr>
      </p:pic>
      <p:pic>
        <p:nvPicPr>
          <p:cNvPr id="5" name="Picture 4" descr="Icon&#10;&#10;Description automatically generated">
            <a:extLst>
              <a:ext uri="{FF2B5EF4-FFF2-40B4-BE49-F238E27FC236}">
                <a16:creationId xmlns:a16="http://schemas.microsoft.com/office/drawing/2014/main" id="{FD1DA316-502E-B74A-58ED-8EDB27412C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64228">
            <a:off x="5089788" y="5766872"/>
            <a:ext cx="607517" cy="80074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44159C1-BD8D-A719-C255-97CEC4CF47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252588">
            <a:off x="1845348" y="1866732"/>
            <a:ext cx="1598080" cy="535193"/>
          </a:xfrm>
          <a:prstGeom prst="rect">
            <a:avLst/>
          </a:prstGeom>
        </p:spPr>
      </p:pic>
      <p:sp>
        <p:nvSpPr>
          <p:cNvPr id="11" name="Picture Placeholder 13">
            <a:extLst>
              <a:ext uri="{FF2B5EF4-FFF2-40B4-BE49-F238E27FC236}">
                <a16:creationId xmlns:a16="http://schemas.microsoft.com/office/drawing/2014/main" id="{3C1B635E-C689-DF19-B060-557E5BA17EF7}"/>
              </a:ext>
            </a:extLst>
          </p:cNvPr>
          <p:cNvSpPr>
            <a:spLocks noGrp="1"/>
          </p:cNvSpPr>
          <p:nvPr>
            <p:ph type="pic" sz="quarter" idx="10" hasCustomPrompt="1"/>
          </p:nvPr>
        </p:nvSpPr>
        <p:spPr>
          <a:xfrm rot="21430842">
            <a:off x="813819" y="2532639"/>
            <a:ext cx="3914465" cy="2910954"/>
          </a:xfrm>
          <a:prstGeom prst="rect">
            <a:avLst/>
          </a:prstGeom>
        </p:spPr>
        <p:txBody>
          <a:bodyPr anchor="ctr"/>
          <a:lstStyle>
            <a:lvl1pPr marL="0" indent="0" algn="ctr">
              <a:buNone/>
              <a:defRPr/>
            </a:lvl1pPr>
          </a:lstStyle>
          <a:p>
            <a:r>
              <a:rPr lang="en-US"/>
              <a:t>Click icon to insert photo</a:t>
            </a:r>
          </a:p>
        </p:txBody>
      </p:sp>
    </p:spTree>
    <p:extLst>
      <p:ext uri="{BB962C8B-B14F-4D97-AF65-F5344CB8AC3E}">
        <p14:creationId xmlns:p14="http://schemas.microsoft.com/office/powerpoint/2010/main" val="3026470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photo right + Header">
    <p:spTree>
      <p:nvGrpSpPr>
        <p:cNvPr id="1" name=""/>
        <p:cNvGrpSpPr/>
        <p:nvPr/>
      </p:nvGrpSpPr>
      <p:grpSpPr>
        <a:xfrm>
          <a:off x="0" y="0"/>
          <a:ext cx="0" cy="0"/>
          <a:chOff x="0" y="0"/>
          <a:chExt cx="0" cy="0"/>
        </a:xfrm>
      </p:grpSpPr>
      <p:pic>
        <p:nvPicPr>
          <p:cNvPr id="19" name="Picture 18" descr="A picture containing light, blur&#10;&#10;Description automatically generated">
            <a:extLst>
              <a:ext uri="{FF2B5EF4-FFF2-40B4-BE49-F238E27FC236}">
                <a16:creationId xmlns:a16="http://schemas.microsoft.com/office/drawing/2014/main" id="{8633AE60-9AD3-2214-5AA5-A9219276F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15868" flipH="1">
            <a:off x="11018678" y="5515483"/>
            <a:ext cx="1356412" cy="1027585"/>
          </a:xfrm>
          <a:prstGeom prst="rect">
            <a:avLst/>
          </a:prstGeom>
        </p:spPr>
      </p:pic>
      <p:pic>
        <p:nvPicPr>
          <p:cNvPr id="20" name="Picture 19" descr="Icon&#10;&#10;Description automatically generated">
            <a:extLst>
              <a:ext uri="{FF2B5EF4-FFF2-40B4-BE49-F238E27FC236}">
                <a16:creationId xmlns:a16="http://schemas.microsoft.com/office/drawing/2014/main" id="{5B085517-56BE-4961-CAB6-1094327418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8008" y="4458859"/>
            <a:ext cx="570305" cy="687012"/>
          </a:xfrm>
          <a:prstGeom prst="rect">
            <a:avLst/>
          </a:prstGeom>
        </p:spPr>
      </p:pic>
      <p:pic>
        <p:nvPicPr>
          <p:cNvPr id="24" name="Picture 23" descr="Shape&#10;&#10;Description automatically generated">
            <a:extLst>
              <a:ext uri="{FF2B5EF4-FFF2-40B4-BE49-F238E27FC236}">
                <a16:creationId xmlns:a16="http://schemas.microsoft.com/office/drawing/2014/main" id="{FEBAC022-2E22-5522-B5A4-43C04797520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194031">
            <a:off x="6910126" y="933705"/>
            <a:ext cx="4346359" cy="534750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FAA584F0-C531-3D45-F97F-2F2C99B6EA7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a:off x="6935618" y="667877"/>
            <a:ext cx="787497" cy="641705"/>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7BB5E6B-1D9C-7626-205F-6DC6813CBD1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rot="580574" flipH="1">
            <a:off x="10721532" y="929277"/>
            <a:ext cx="768774" cy="626448"/>
          </a:xfrm>
          <a:prstGeom prst="rect">
            <a:avLst/>
          </a:prstGeom>
        </p:spPr>
      </p:pic>
      <p:pic>
        <p:nvPicPr>
          <p:cNvPr id="21" name="Picture 20" descr="Logo, icon&#10;&#10;Description automatically generated">
            <a:extLst>
              <a:ext uri="{FF2B5EF4-FFF2-40B4-BE49-F238E27FC236}">
                <a16:creationId xmlns:a16="http://schemas.microsoft.com/office/drawing/2014/main" id="{818AB5CE-4CA9-F4EB-933E-AB37B37730C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41324" y="1086857"/>
            <a:ext cx="761483" cy="641705"/>
          </a:xfrm>
          <a:prstGeom prst="rect">
            <a:avLst/>
          </a:prstGeom>
        </p:spPr>
      </p:pic>
      <p:pic>
        <p:nvPicPr>
          <p:cNvPr id="22" name="Picture 21" descr="Icon&#10;&#10;Description automatically generated">
            <a:extLst>
              <a:ext uri="{FF2B5EF4-FFF2-40B4-BE49-F238E27FC236}">
                <a16:creationId xmlns:a16="http://schemas.microsoft.com/office/drawing/2014/main" id="{ED79A424-11F5-4DC5-E8D5-00CABFFB67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783106">
            <a:off x="242700" y="87611"/>
            <a:ext cx="644311" cy="849243"/>
          </a:xfrm>
          <a:prstGeom prst="rect">
            <a:avLst/>
          </a:prstGeom>
        </p:spPr>
      </p:pic>
      <p:sp>
        <p:nvSpPr>
          <p:cNvPr id="25" name="Picture Placeholder 25">
            <a:extLst>
              <a:ext uri="{FF2B5EF4-FFF2-40B4-BE49-F238E27FC236}">
                <a16:creationId xmlns:a16="http://schemas.microsoft.com/office/drawing/2014/main" id="{646589B5-B270-19B7-E8A1-518FD9B0493E}"/>
              </a:ext>
            </a:extLst>
          </p:cNvPr>
          <p:cNvSpPr>
            <a:spLocks noGrp="1"/>
          </p:cNvSpPr>
          <p:nvPr>
            <p:ph type="pic" sz="quarter" idx="10"/>
          </p:nvPr>
        </p:nvSpPr>
        <p:spPr>
          <a:xfrm rot="194031">
            <a:off x="7293620" y="1339808"/>
            <a:ext cx="3577929" cy="4535292"/>
          </a:xfrm>
          <a:prstGeom prst="rect">
            <a:avLst/>
          </a:prstGeom>
        </p:spPr>
        <p:txBody>
          <a:bodyPr anchor="ctr"/>
          <a:lstStyle>
            <a:lvl1pPr marL="0" indent="0" algn="ctr">
              <a:buNone/>
              <a:defRPr/>
            </a:lvl1pPr>
          </a:lstStyle>
          <a:p>
            <a:endParaRPr lang="en-US"/>
          </a:p>
          <a:p>
            <a:endParaRPr lang="en-US"/>
          </a:p>
          <a:p>
            <a:r>
              <a:rPr lang="en-US"/>
              <a:t>Click icon to insert photo</a:t>
            </a:r>
          </a:p>
        </p:txBody>
      </p:sp>
      <p:sp>
        <p:nvSpPr>
          <p:cNvPr id="2" name="Text Placeholder 2">
            <a:extLst>
              <a:ext uri="{FF2B5EF4-FFF2-40B4-BE49-F238E27FC236}">
                <a16:creationId xmlns:a16="http://schemas.microsoft.com/office/drawing/2014/main" id="{9E58CCF0-20F0-0D50-677F-3759ED6A31EC}"/>
              </a:ext>
            </a:extLst>
          </p:cNvPr>
          <p:cNvSpPr>
            <a:spLocks noGrp="1"/>
          </p:cNvSpPr>
          <p:nvPr>
            <p:ph type="body" sz="quarter" idx="12" hasCustomPrompt="1"/>
          </p:nvPr>
        </p:nvSpPr>
        <p:spPr>
          <a:xfrm>
            <a:off x="423455" y="948696"/>
            <a:ext cx="5427222" cy="734262"/>
          </a:xfrm>
          <a:prstGeom prst="rect">
            <a:avLst/>
          </a:prstGeom>
        </p:spPr>
        <p:txBody>
          <a:bodyPr anchor="ctr"/>
          <a:lstStyle>
            <a:lvl1pPr marL="0" indent="0" algn="l">
              <a:buNone/>
              <a:defRPr sz="2800">
                <a:latin typeface="Clarendon" panose="02020500000000000000" pitchFamily="18" charset="0"/>
              </a:defRPr>
            </a:lvl1pPr>
          </a:lstStyle>
          <a:p>
            <a:pPr lvl="0"/>
            <a:r>
              <a:rPr lang="en-US"/>
              <a:t>Clarendon 28 pt</a:t>
            </a:r>
          </a:p>
        </p:txBody>
      </p:sp>
    </p:spTree>
    <p:extLst>
      <p:ext uri="{BB962C8B-B14F-4D97-AF65-F5344CB8AC3E}">
        <p14:creationId xmlns:p14="http://schemas.microsoft.com/office/powerpoint/2010/main" val="900605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lo Photo Right + Quote + Header">
    <p:spTree>
      <p:nvGrpSpPr>
        <p:cNvPr id="1" name=""/>
        <p:cNvGrpSpPr/>
        <p:nvPr/>
      </p:nvGrpSpPr>
      <p:grpSpPr>
        <a:xfrm>
          <a:off x="0" y="0"/>
          <a:ext cx="0" cy="0"/>
          <a:chOff x="0" y="0"/>
          <a:chExt cx="0" cy="0"/>
        </a:xfrm>
      </p:grpSpPr>
      <p:pic>
        <p:nvPicPr>
          <p:cNvPr id="19" name="Picture 18" descr="A picture containing light, blur&#10;&#10;Description automatically generated">
            <a:extLst>
              <a:ext uri="{FF2B5EF4-FFF2-40B4-BE49-F238E27FC236}">
                <a16:creationId xmlns:a16="http://schemas.microsoft.com/office/drawing/2014/main" id="{8633AE60-9AD3-2214-5AA5-A9219276F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404852" flipH="1">
            <a:off x="10724209" y="5842700"/>
            <a:ext cx="1356412" cy="1027585"/>
          </a:xfrm>
          <a:prstGeom prst="rect">
            <a:avLst/>
          </a:prstGeom>
        </p:spPr>
      </p:pic>
      <p:pic>
        <p:nvPicPr>
          <p:cNvPr id="20" name="Picture 19" descr="Icon&#10;&#10;Description automatically generated">
            <a:extLst>
              <a:ext uri="{FF2B5EF4-FFF2-40B4-BE49-F238E27FC236}">
                <a16:creationId xmlns:a16="http://schemas.microsoft.com/office/drawing/2014/main" id="{5B085517-56BE-4961-CAB6-1094327418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51985" y="4797904"/>
            <a:ext cx="570305" cy="687012"/>
          </a:xfrm>
          <a:prstGeom prst="rect">
            <a:avLst/>
          </a:prstGeom>
        </p:spPr>
      </p:pic>
      <p:pic>
        <p:nvPicPr>
          <p:cNvPr id="24" name="Picture 23" descr="Shape&#10;&#10;Description automatically generated">
            <a:extLst>
              <a:ext uri="{FF2B5EF4-FFF2-40B4-BE49-F238E27FC236}">
                <a16:creationId xmlns:a16="http://schemas.microsoft.com/office/drawing/2014/main" id="{FEBAC022-2E22-5522-B5A4-43C04797520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194031">
            <a:off x="6910127" y="1145440"/>
            <a:ext cx="4346359" cy="534750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FAA584F0-C531-3D45-F97F-2F2C99B6EA7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a:off x="6935619" y="879612"/>
            <a:ext cx="787497" cy="641705"/>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7BB5E6B-1D9C-7626-205F-6DC6813CBD1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rot="580574" flipH="1">
            <a:off x="10721533" y="1141012"/>
            <a:ext cx="768774" cy="626448"/>
          </a:xfrm>
          <a:prstGeom prst="rect">
            <a:avLst/>
          </a:prstGeom>
        </p:spPr>
      </p:pic>
      <p:pic>
        <p:nvPicPr>
          <p:cNvPr id="21" name="Picture 20" descr="Logo, icon&#10;&#10;Description automatically generated">
            <a:extLst>
              <a:ext uri="{FF2B5EF4-FFF2-40B4-BE49-F238E27FC236}">
                <a16:creationId xmlns:a16="http://schemas.microsoft.com/office/drawing/2014/main" id="{818AB5CE-4CA9-F4EB-933E-AB37B37730C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80902" y="1501686"/>
            <a:ext cx="583189" cy="491456"/>
          </a:xfrm>
          <a:prstGeom prst="rect">
            <a:avLst/>
          </a:prstGeom>
        </p:spPr>
      </p:pic>
      <p:sp>
        <p:nvSpPr>
          <p:cNvPr id="25" name="Picture Placeholder 25">
            <a:extLst>
              <a:ext uri="{FF2B5EF4-FFF2-40B4-BE49-F238E27FC236}">
                <a16:creationId xmlns:a16="http://schemas.microsoft.com/office/drawing/2014/main" id="{646589B5-B270-19B7-E8A1-518FD9B0493E}"/>
              </a:ext>
            </a:extLst>
          </p:cNvPr>
          <p:cNvSpPr>
            <a:spLocks noGrp="1"/>
          </p:cNvSpPr>
          <p:nvPr>
            <p:ph type="pic" sz="quarter" idx="10"/>
          </p:nvPr>
        </p:nvSpPr>
        <p:spPr>
          <a:xfrm rot="194031">
            <a:off x="7293621" y="1551543"/>
            <a:ext cx="3577929" cy="4535292"/>
          </a:xfrm>
          <a:prstGeom prst="rect">
            <a:avLst/>
          </a:prstGeom>
        </p:spPr>
        <p:txBody>
          <a:bodyPr anchor="ctr"/>
          <a:lstStyle>
            <a:lvl1pPr marL="0" indent="0" algn="ctr">
              <a:buNone/>
              <a:defRPr/>
            </a:lvl1pPr>
          </a:lstStyle>
          <a:p>
            <a:endParaRPr lang="en-US"/>
          </a:p>
          <a:p>
            <a:endParaRPr lang="en-US"/>
          </a:p>
          <a:p>
            <a:r>
              <a:rPr lang="en-US"/>
              <a:t>Click icon to insert photo</a:t>
            </a:r>
          </a:p>
        </p:txBody>
      </p:sp>
      <p:pic>
        <p:nvPicPr>
          <p:cNvPr id="2" name="Graphic 1">
            <a:extLst>
              <a:ext uri="{FF2B5EF4-FFF2-40B4-BE49-F238E27FC236}">
                <a16:creationId xmlns:a16="http://schemas.microsoft.com/office/drawing/2014/main" id="{CD3185EE-46F0-D3D1-D26B-81254AE79BA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49839" y="294204"/>
            <a:ext cx="1614484" cy="845682"/>
          </a:xfrm>
          <a:prstGeom prst="rect">
            <a:avLst/>
          </a:prstGeom>
        </p:spPr>
      </p:pic>
      <p:pic>
        <p:nvPicPr>
          <p:cNvPr id="3" name="Graphic 2">
            <a:extLst>
              <a:ext uri="{FF2B5EF4-FFF2-40B4-BE49-F238E27FC236}">
                <a16:creationId xmlns:a16="http://schemas.microsoft.com/office/drawing/2014/main" id="{DFBBA3B0-1511-F06B-DEA6-86A193CADC8C}"/>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9817329">
            <a:off x="175235" y="255685"/>
            <a:ext cx="656080" cy="486987"/>
          </a:xfrm>
          <a:prstGeom prst="rect">
            <a:avLst/>
          </a:prstGeom>
        </p:spPr>
      </p:pic>
      <p:sp>
        <p:nvSpPr>
          <p:cNvPr id="4" name="Text Placeholder 2">
            <a:extLst>
              <a:ext uri="{FF2B5EF4-FFF2-40B4-BE49-F238E27FC236}">
                <a16:creationId xmlns:a16="http://schemas.microsoft.com/office/drawing/2014/main" id="{D050CB7C-8C53-77B9-A10E-EB2E4EC71216}"/>
              </a:ext>
            </a:extLst>
          </p:cNvPr>
          <p:cNvSpPr>
            <a:spLocks noGrp="1"/>
          </p:cNvSpPr>
          <p:nvPr>
            <p:ph type="body" sz="quarter" idx="12" hasCustomPrompt="1"/>
          </p:nvPr>
        </p:nvSpPr>
        <p:spPr>
          <a:xfrm>
            <a:off x="654514" y="466202"/>
            <a:ext cx="4438116" cy="734262"/>
          </a:xfrm>
          <a:prstGeom prst="rect">
            <a:avLst/>
          </a:prstGeom>
        </p:spPr>
        <p:txBody>
          <a:bodyPr anchor="ctr"/>
          <a:lstStyle>
            <a:lvl1pPr marL="0" indent="0" algn="l">
              <a:buNone/>
              <a:defRPr sz="2800">
                <a:latin typeface="Clarendon" panose="02020500000000000000" pitchFamily="18" charset="0"/>
              </a:defRPr>
            </a:lvl1pPr>
          </a:lstStyle>
          <a:p>
            <a:pPr lvl="0"/>
            <a:r>
              <a:rPr lang="en-US"/>
              <a:t>Clarendon 28 pt</a:t>
            </a:r>
          </a:p>
        </p:txBody>
      </p:sp>
    </p:spTree>
    <p:extLst>
      <p:ext uri="{BB962C8B-B14F-4D97-AF65-F5344CB8AC3E}">
        <p14:creationId xmlns:p14="http://schemas.microsoft.com/office/powerpoint/2010/main" val="3135938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photo right + Header">
    <p:spTree>
      <p:nvGrpSpPr>
        <p:cNvPr id="1" name=""/>
        <p:cNvGrpSpPr/>
        <p:nvPr/>
      </p:nvGrpSpPr>
      <p:grpSpPr>
        <a:xfrm>
          <a:off x="0" y="0"/>
          <a:ext cx="0" cy="0"/>
          <a:chOff x="0" y="0"/>
          <a:chExt cx="0" cy="0"/>
        </a:xfrm>
      </p:grpSpPr>
      <p:pic>
        <p:nvPicPr>
          <p:cNvPr id="6" name="Picture 5" descr="Logo, icon&#10;&#10;Description automatically generated">
            <a:extLst>
              <a:ext uri="{FF2B5EF4-FFF2-40B4-BE49-F238E27FC236}">
                <a16:creationId xmlns:a16="http://schemas.microsoft.com/office/drawing/2014/main" id="{D75BA97E-B05F-4E84-2B18-CB53883B0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8821" y="210575"/>
            <a:ext cx="645690" cy="544126"/>
          </a:xfrm>
          <a:prstGeom prst="rect">
            <a:avLst/>
          </a:prstGeom>
        </p:spPr>
      </p:pic>
      <p:pic>
        <p:nvPicPr>
          <p:cNvPr id="7" name="Picture 6" descr="Logo, icon&#10;&#10;Description automatically generated">
            <a:extLst>
              <a:ext uri="{FF2B5EF4-FFF2-40B4-BE49-F238E27FC236}">
                <a16:creationId xmlns:a16="http://schemas.microsoft.com/office/drawing/2014/main" id="{6D8DD5DD-3677-D4A1-2F56-127EB8813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69248">
            <a:off x="10981586" y="544141"/>
            <a:ext cx="559395" cy="471404"/>
          </a:xfrm>
          <a:prstGeom prst="rect">
            <a:avLst/>
          </a:prstGeom>
        </p:spPr>
      </p:pic>
      <p:sp>
        <p:nvSpPr>
          <p:cNvPr id="8" name="Picture Placeholder 7">
            <a:extLst>
              <a:ext uri="{FF2B5EF4-FFF2-40B4-BE49-F238E27FC236}">
                <a16:creationId xmlns:a16="http://schemas.microsoft.com/office/drawing/2014/main" id="{748AD448-78DB-1FC3-A2D0-A7628C85C3CD}"/>
              </a:ext>
            </a:extLst>
          </p:cNvPr>
          <p:cNvSpPr>
            <a:spLocks noGrp="1"/>
          </p:cNvSpPr>
          <p:nvPr>
            <p:ph type="pic" sz="quarter" idx="10" hasCustomPrompt="1"/>
          </p:nvPr>
        </p:nvSpPr>
        <p:spPr>
          <a:xfrm>
            <a:off x="5621867" y="1293779"/>
            <a:ext cx="6041597" cy="4931923"/>
          </a:xfrm>
          <a:custGeom>
            <a:avLst/>
            <a:gdLst>
              <a:gd name="connsiteX0" fmla="*/ 0 w 6004002"/>
              <a:gd name="connsiteY0" fmla="*/ 0 h 4823498"/>
              <a:gd name="connsiteX1" fmla="*/ 6004002 w 6004002"/>
              <a:gd name="connsiteY1" fmla="*/ 0 h 4823498"/>
              <a:gd name="connsiteX2" fmla="*/ 6004002 w 6004002"/>
              <a:gd name="connsiteY2" fmla="*/ 4823498 h 4823498"/>
              <a:gd name="connsiteX3" fmla="*/ 0 w 6004002"/>
              <a:gd name="connsiteY3" fmla="*/ 4823498 h 4823498"/>
              <a:gd name="connsiteX4" fmla="*/ 0 w 6004002"/>
              <a:gd name="connsiteY4" fmla="*/ 0 h 4823498"/>
              <a:gd name="connsiteX0" fmla="*/ 0 w 6004002"/>
              <a:gd name="connsiteY0" fmla="*/ 14710 h 4838208"/>
              <a:gd name="connsiteX1" fmla="*/ 1566873 w 6004002"/>
              <a:gd name="connsiteY1" fmla="*/ 0 h 4838208"/>
              <a:gd name="connsiteX2" fmla="*/ 6004002 w 6004002"/>
              <a:gd name="connsiteY2" fmla="*/ 14710 h 4838208"/>
              <a:gd name="connsiteX3" fmla="*/ 6004002 w 6004002"/>
              <a:gd name="connsiteY3" fmla="*/ 4838208 h 4838208"/>
              <a:gd name="connsiteX4" fmla="*/ 0 w 6004002"/>
              <a:gd name="connsiteY4" fmla="*/ 4838208 h 4838208"/>
              <a:gd name="connsiteX5" fmla="*/ 0 w 6004002"/>
              <a:gd name="connsiteY5" fmla="*/ 14710 h 4838208"/>
              <a:gd name="connsiteX0" fmla="*/ 0 w 6004002"/>
              <a:gd name="connsiteY0" fmla="*/ 63348 h 4886846"/>
              <a:gd name="connsiteX1" fmla="*/ 1527962 w 6004002"/>
              <a:gd name="connsiteY1" fmla="*/ 0 h 4886846"/>
              <a:gd name="connsiteX2" fmla="*/ 6004002 w 6004002"/>
              <a:gd name="connsiteY2" fmla="*/ 63348 h 4886846"/>
              <a:gd name="connsiteX3" fmla="*/ 6004002 w 6004002"/>
              <a:gd name="connsiteY3" fmla="*/ 4886846 h 4886846"/>
              <a:gd name="connsiteX4" fmla="*/ 0 w 6004002"/>
              <a:gd name="connsiteY4" fmla="*/ 4886846 h 4886846"/>
              <a:gd name="connsiteX5" fmla="*/ 0 w 6004002"/>
              <a:gd name="connsiteY5" fmla="*/ 63348 h 4886846"/>
              <a:gd name="connsiteX0" fmla="*/ 0 w 6004002"/>
              <a:gd name="connsiteY0" fmla="*/ 63348 h 4893012"/>
              <a:gd name="connsiteX1" fmla="*/ 1527962 w 6004002"/>
              <a:gd name="connsiteY1" fmla="*/ 0 h 4893012"/>
              <a:gd name="connsiteX2" fmla="*/ 6004002 w 6004002"/>
              <a:gd name="connsiteY2" fmla="*/ 63348 h 4893012"/>
              <a:gd name="connsiteX3" fmla="*/ 6004002 w 6004002"/>
              <a:gd name="connsiteY3" fmla="*/ 4886846 h 4893012"/>
              <a:gd name="connsiteX4" fmla="*/ 4504627 w 6004002"/>
              <a:gd name="connsiteY4" fmla="*/ 4893012 h 4893012"/>
              <a:gd name="connsiteX5" fmla="*/ 0 w 6004002"/>
              <a:gd name="connsiteY5" fmla="*/ 4886846 h 4893012"/>
              <a:gd name="connsiteX6" fmla="*/ 0 w 6004002"/>
              <a:gd name="connsiteY6" fmla="*/ 63348 h 4893012"/>
              <a:gd name="connsiteX0" fmla="*/ 0 w 6004002"/>
              <a:gd name="connsiteY0" fmla="*/ 63348 h 4931923"/>
              <a:gd name="connsiteX1" fmla="*/ 1527962 w 6004002"/>
              <a:gd name="connsiteY1" fmla="*/ 0 h 4931923"/>
              <a:gd name="connsiteX2" fmla="*/ 6004002 w 6004002"/>
              <a:gd name="connsiteY2" fmla="*/ 63348 h 4931923"/>
              <a:gd name="connsiteX3" fmla="*/ 6004002 w 6004002"/>
              <a:gd name="connsiteY3" fmla="*/ 4886846 h 4931923"/>
              <a:gd name="connsiteX4" fmla="*/ 4592176 w 6004002"/>
              <a:gd name="connsiteY4" fmla="*/ 4931923 h 4931923"/>
              <a:gd name="connsiteX5" fmla="*/ 0 w 6004002"/>
              <a:gd name="connsiteY5" fmla="*/ 4886846 h 4931923"/>
              <a:gd name="connsiteX6" fmla="*/ 0 w 6004002"/>
              <a:gd name="connsiteY6" fmla="*/ 63348 h 4931923"/>
              <a:gd name="connsiteX0" fmla="*/ 0 w 6012414"/>
              <a:gd name="connsiteY0" fmla="*/ 63348 h 4931923"/>
              <a:gd name="connsiteX1" fmla="*/ 1527962 w 6012414"/>
              <a:gd name="connsiteY1" fmla="*/ 0 h 4931923"/>
              <a:gd name="connsiteX2" fmla="*/ 6004002 w 6012414"/>
              <a:gd name="connsiteY2" fmla="*/ 63348 h 4931923"/>
              <a:gd name="connsiteX3" fmla="*/ 6012414 w 6012414"/>
              <a:gd name="connsiteY3" fmla="*/ 1371600 h 4931923"/>
              <a:gd name="connsiteX4" fmla="*/ 6004002 w 6012414"/>
              <a:gd name="connsiteY4" fmla="*/ 4886846 h 4931923"/>
              <a:gd name="connsiteX5" fmla="*/ 4592176 w 6012414"/>
              <a:gd name="connsiteY5" fmla="*/ 4931923 h 4931923"/>
              <a:gd name="connsiteX6" fmla="*/ 0 w 6012414"/>
              <a:gd name="connsiteY6" fmla="*/ 4886846 h 4931923"/>
              <a:gd name="connsiteX7" fmla="*/ 0 w 6012414"/>
              <a:gd name="connsiteY7" fmla="*/ 63348 h 4931923"/>
              <a:gd name="connsiteX0" fmla="*/ 0 w 6041597"/>
              <a:gd name="connsiteY0" fmla="*/ 63348 h 4931923"/>
              <a:gd name="connsiteX1" fmla="*/ 1527962 w 6041597"/>
              <a:gd name="connsiteY1" fmla="*/ 0 h 4931923"/>
              <a:gd name="connsiteX2" fmla="*/ 6004002 w 6041597"/>
              <a:gd name="connsiteY2" fmla="*/ 63348 h 4931923"/>
              <a:gd name="connsiteX3" fmla="*/ 6041597 w 6041597"/>
              <a:gd name="connsiteY3" fmla="*/ 1391055 h 4931923"/>
              <a:gd name="connsiteX4" fmla="*/ 6004002 w 6041597"/>
              <a:gd name="connsiteY4" fmla="*/ 4886846 h 4931923"/>
              <a:gd name="connsiteX5" fmla="*/ 4592176 w 6041597"/>
              <a:gd name="connsiteY5" fmla="*/ 4931923 h 4931923"/>
              <a:gd name="connsiteX6" fmla="*/ 0 w 6041597"/>
              <a:gd name="connsiteY6" fmla="*/ 4886846 h 4931923"/>
              <a:gd name="connsiteX7" fmla="*/ 0 w 6041597"/>
              <a:gd name="connsiteY7" fmla="*/ 63348 h 493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597" h="4931923">
                <a:moveTo>
                  <a:pt x="0" y="63348"/>
                </a:moveTo>
                <a:lnTo>
                  <a:pt x="1527962" y="0"/>
                </a:lnTo>
                <a:lnTo>
                  <a:pt x="6004002" y="63348"/>
                </a:lnTo>
                <a:lnTo>
                  <a:pt x="6041597" y="1391055"/>
                </a:lnTo>
                <a:lnTo>
                  <a:pt x="6004002" y="4886846"/>
                </a:lnTo>
                <a:lnTo>
                  <a:pt x="4592176" y="4931923"/>
                </a:lnTo>
                <a:lnTo>
                  <a:pt x="0" y="4886846"/>
                </a:lnTo>
                <a:lnTo>
                  <a:pt x="0" y="63348"/>
                </a:lnTo>
                <a:close/>
              </a:path>
            </a:pathLst>
          </a:custGeom>
          <a:ln w="25400">
            <a:solidFill>
              <a:schemeClr val="tx1">
                <a:lumMod val="75000"/>
              </a:schemeClr>
            </a:solidFill>
            <a:extLst>
              <a:ext uri="{C807C97D-BFC1-408E-A445-0C87EB9F89A2}">
                <ask:lineSketchStyleProps xmlns:ask="http://schemas.microsoft.com/office/drawing/2018/sketchyshapes" sd="1219033472">
                  <a:custGeom>
                    <a:avLst/>
                    <a:gdLst>
                      <a:gd name="connsiteX0" fmla="*/ 0 w 6004002"/>
                      <a:gd name="connsiteY0" fmla="*/ 0 h 4823498"/>
                      <a:gd name="connsiteX1" fmla="*/ 547031 w 6004002"/>
                      <a:gd name="connsiteY1" fmla="*/ 0 h 4823498"/>
                      <a:gd name="connsiteX2" fmla="*/ 1214143 w 6004002"/>
                      <a:gd name="connsiteY2" fmla="*/ 0 h 4823498"/>
                      <a:gd name="connsiteX3" fmla="*/ 2001334 w 6004002"/>
                      <a:gd name="connsiteY3" fmla="*/ 0 h 4823498"/>
                      <a:gd name="connsiteX4" fmla="*/ 2548365 w 6004002"/>
                      <a:gd name="connsiteY4" fmla="*/ 0 h 4823498"/>
                      <a:gd name="connsiteX5" fmla="*/ 3275517 w 6004002"/>
                      <a:gd name="connsiteY5" fmla="*/ 0 h 4823498"/>
                      <a:gd name="connsiteX6" fmla="*/ 3822548 w 6004002"/>
                      <a:gd name="connsiteY6" fmla="*/ 0 h 4823498"/>
                      <a:gd name="connsiteX7" fmla="*/ 4489659 w 6004002"/>
                      <a:gd name="connsiteY7" fmla="*/ 0 h 4823498"/>
                      <a:gd name="connsiteX8" fmla="*/ 5216811 w 6004002"/>
                      <a:gd name="connsiteY8" fmla="*/ 0 h 4823498"/>
                      <a:gd name="connsiteX9" fmla="*/ 6004002 w 6004002"/>
                      <a:gd name="connsiteY9" fmla="*/ 0 h 4823498"/>
                      <a:gd name="connsiteX10" fmla="*/ 6004002 w 6004002"/>
                      <a:gd name="connsiteY10" fmla="*/ 544366 h 4823498"/>
                      <a:gd name="connsiteX11" fmla="*/ 6004002 w 6004002"/>
                      <a:gd name="connsiteY11" fmla="*/ 1233437 h 4823498"/>
                      <a:gd name="connsiteX12" fmla="*/ 6004002 w 6004002"/>
                      <a:gd name="connsiteY12" fmla="*/ 2018978 h 4823498"/>
                      <a:gd name="connsiteX13" fmla="*/ 6004002 w 6004002"/>
                      <a:gd name="connsiteY13" fmla="*/ 2756285 h 4823498"/>
                      <a:gd name="connsiteX14" fmla="*/ 6004002 w 6004002"/>
                      <a:gd name="connsiteY14" fmla="*/ 3397121 h 4823498"/>
                      <a:gd name="connsiteX15" fmla="*/ 6004002 w 6004002"/>
                      <a:gd name="connsiteY15" fmla="*/ 4134427 h 4823498"/>
                      <a:gd name="connsiteX16" fmla="*/ 6004002 w 6004002"/>
                      <a:gd name="connsiteY16" fmla="*/ 4823498 h 4823498"/>
                      <a:gd name="connsiteX17" fmla="*/ 5336891 w 6004002"/>
                      <a:gd name="connsiteY17" fmla="*/ 4823498 h 4823498"/>
                      <a:gd name="connsiteX18" fmla="*/ 4549699 w 6004002"/>
                      <a:gd name="connsiteY18" fmla="*/ 4823498 h 4823498"/>
                      <a:gd name="connsiteX19" fmla="*/ 3762508 w 6004002"/>
                      <a:gd name="connsiteY19" fmla="*/ 4823498 h 4823498"/>
                      <a:gd name="connsiteX20" fmla="*/ 3035357 w 6004002"/>
                      <a:gd name="connsiteY20" fmla="*/ 4823498 h 4823498"/>
                      <a:gd name="connsiteX21" fmla="*/ 2308205 w 6004002"/>
                      <a:gd name="connsiteY21" fmla="*/ 4823498 h 4823498"/>
                      <a:gd name="connsiteX22" fmla="*/ 1581054 w 6004002"/>
                      <a:gd name="connsiteY22" fmla="*/ 4823498 h 4823498"/>
                      <a:gd name="connsiteX23" fmla="*/ 1034023 w 6004002"/>
                      <a:gd name="connsiteY23" fmla="*/ 4823498 h 4823498"/>
                      <a:gd name="connsiteX24" fmla="*/ 0 w 6004002"/>
                      <a:gd name="connsiteY24" fmla="*/ 4823498 h 4823498"/>
                      <a:gd name="connsiteX25" fmla="*/ 0 w 6004002"/>
                      <a:gd name="connsiteY25" fmla="*/ 4134427 h 4823498"/>
                      <a:gd name="connsiteX26" fmla="*/ 0 w 6004002"/>
                      <a:gd name="connsiteY26" fmla="*/ 3590061 h 4823498"/>
                      <a:gd name="connsiteX27" fmla="*/ 0 w 6004002"/>
                      <a:gd name="connsiteY27" fmla="*/ 2852755 h 4823498"/>
                      <a:gd name="connsiteX28" fmla="*/ 0 w 6004002"/>
                      <a:gd name="connsiteY28" fmla="*/ 2308388 h 4823498"/>
                      <a:gd name="connsiteX29" fmla="*/ 0 w 6004002"/>
                      <a:gd name="connsiteY29" fmla="*/ 1619317 h 4823498"/>
                      <a:gd name="connsiteX30" fmla="*/ 0 w 6004002"/>
                      <a:gd name="connsiteY30" fmla="*/ 833776 h 4823498"/>
                      <a:gd name="connsiteX31" fmla="*/ 0 w 6004002"/>
                      <a:gd name="connsiteY31" fmla="*/ 0 h 482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04002" h="4823498" fill="none" extrusionOk="0">
                        <a:moveTo>
                          <a:pt x="0" y="0"/>
                        </a:moveTo>
                        <a:cubicBezTo>
                          <a:pt x="270237" y="7153"/>
                          <a:pt x="312820" y="2416"/>
                          <a:pt x="547031" y="0"/>
                        </a:cubicBezTo>
                        <a:cubicBezTo>
                          <a:pt x="781242" y="-2416"/>
                          <a:pt x="1061723" y="12959"/>
                          <a:pt x="1214143" y="0"/>
                        </a:cubicBezTo>
                        <a:cubicBezTo>
                          <a:pt x="1366563" y="-12959"/>
                          <a:pt x="1629220" y="24355"/>
                          <a:pt x="2001334" y="0"/>
                        </a:cubicBezTo>
                        <a:cubicBezTo>
                          <a:pt x="2373448" y="-24355"/>
                          <a:pt x="2293081" y="-8791"/>
                          <a:pt x="2548365" y="0"/>
                        </a:cubicBezTo>
                        <a:cubicBezTo>
                          <a:pt x="2803649" y="8791"/>
                          <a:pt x="2996310" y="17380"/>
                          <a:pt x="3275517" y="0"/>
                        </a:cubicBezTo>
                        <a:cubicBezTo>
                          <a:pt x="3554724" y="-17380"/>
                          <a:pt x="3684921" y="-11147"/>
                          <a:pt x="3822548" y="0"/>
                        </a:cubicBezTo>
                        <a:cubicBezTo>
                          <a:pt x="3960175" y="11147"/>
                          <a:pt x="4324384" y="-1105"/>
                          <a:pt x="4489659" y="0"/>
                        </a:cubicBezTo>
                        <a:cubicBezTo>
                          <a:pt x="4654934" y="1105"/>
                          <a:pt x="4939912" y="36274"/>
                          <a:pt x="5216811" y="0"/>
                        </a:cubicBezTo>
                        <a:cubicBezTo>
                          <a:pt x="5493710" y="-36274"/>
                          <a:pt x="5614821" y="1583"/>
                          <a:pt x="6004002" y="0"/>
                        </a:cubicBezTo>
                        <a:cubicBezTo>
                          <a:pt x="6010428" y="156322"/>
                          <a:pt x="6015608" y="350958"/>
                          <a:pt x="6004002" y="544366"/>
                        </a:cubicBezTo>
                        <a:cubicBezTo>
                          <a:pt x="5992396" y="737774"/>
                          <a:pt x="6009671" y="991823"/>
                          <a:pt x="6004002" y="1233437"/>
                        </a:cubicBezTo>
                        <a:cubicBezTo>
                          <a:pt x="5998333" y="1475051"/>
                          <a:pt x="5975730" y="1642210"/>
                          <a:pt x="6004002" y="2018978"/>
                        </a:cubicBezTo>
                        <a:cubicBezTo>
                          <a:pt x="6032274" y="2395746"/>
                          <a:pt x="5975403" y="2491704"/>
                          <a:pt x="6004002" y="2756285"/>
                        </a:cubicBezTo>
                        <a:cubicBezTo>
                          <a:pt x="6032601" y="3020866"/>
                          <a:pt x="5992284" y="3264753"/>
                          <a:pt x="6004002" y="3397121"/>
                        </a:cubicBezTo>
                        <a:cubicBezTo>
                          <a:pt x="6015720" y="3529489"/>
                          <a:pt x="5993190" y="3796462"/>
                          <a:pt x="6004002" y="4134427"/>
                        </a:cubicBezTo>
                        <a:cubicBezTo>
                          <a:pt x="6014814" y="4472392"/>
                          <a:pt x="5977139" y="4484687"/>
                          <a:pt x="6004002" y="4823498"/>
                        </a:cubicBezTo>
                        <a:cubicBezTo>
                          <a:pt x="5721259" y="4833718"/>
                          <a:pt x="5486273" y="4850601"/>
                          <a:pt x="5336891" y="4823498"/>
                        </a:cubicBezTo>
                        <a:cubicBezTo>
                          <a:pt x="5187509" y="4796395"/>
                          <a:pt x="4719979" y="4809732"/>
                          <a:pt x="4549699" y="4823498"/>
                        </a:cubicBezTo>
                        <a:cubicBezTo>
                          <a:pt x="4379419" y="4837264"/>
                          <a:pt x="4062669" y="4790646"/>
                          <a:pt x="3762508" y="4823498"/>
                        </a:cubicBezTo>
                        <a:cubicBezTo>
                          <a:pt x="3462347" y="4856350"/>
                          <a:pt x="3332907" y="4791848"/>
                          <a:pt x="3035357" y="4823498"/>
                        </a:cubicBezTo>
                        <a:cubicBezTo>
                          <a:pt x="2737807" y="4855148"/>
                          <a:pt x="2543072" y="4853205"/>
                          <a:pt x="2308205" y="4823498"/>
                        </a:cubicBezTo>
                        <a:cubicBezTo>
                          <a:pt x="2073338" y="4793791"/>
                          <a:pt x="1781289" y="4793645"/>
                          <a:pt x="1581054" y="4823498"/>
                        </a:cubicBezTo>
                        <a:cubicBezTo>
                          <a:pt x="1380819" y="4853351"/>
                          <a:pt x="1156092" y="4844807"/>
                          <a:pt x="1034023" y="4823498"/>
                        </a:cubicBezTo>
                        <a:cubicBezTo>
                          <a:pt x="911954" y="4802189"/>
                          <a:pt x="310861" y="4865873"/>
                          <a:pt x="0" y="4823498"/>
                        </a:cubicBezTo>
                        <a:cubicBezTo>
                          <a:pt x="15037" y="4614838"/>
                          <a:pt x="32900" y="4305126"/>
                          <a:pt x="0" y="4134427"/>
                        </a:cubicBezTo>
                        <a:cubicBezTo>
                          <a:pt x="-32900" y="3963728"/>
                          <a:pt x="-11110" y="3707438"/>
                          <a:pt x="0" y="3590061"/>
                        </a:cubicBezTo>
                        <a:cubicBezTo>
                          <a:pt x="11110" y="3472684"/>
                          <a:pt x="-27972" y="3100214"/>
                          <a:pt x="0" y="2852755"/>
                        </a:cubicBezTo>
                        <a:cubicBezTo>
                          <a:pt x="27972" y="2605296"/>
                          <a:pt x="22262" y="2457696"/>
                          <a:pt x="0" y="2308388"/>
                        </a:cubicBezTo>
                        <a:cubicBezTo>
                          <a:pt x="-22262" y="2159080"/>
                          <a:pt x="-18315" y="1770221"/>
                          <a:pt x="0" y="1619317"/>
                        </a:cubicBezTo>
                        <a:cubicBezTo>
                          <a:pt x="18315" y="1468413"/>
                          <a:pt x="-30712" y="1131274"/>
                          <a:pt x="0" y="833776"/>
                        </a:cubicBezTo>
                        <a:cubicBezTo>
                          <a:pt x="30712" y="536278"/>
                          <a:pt x="-14997" y="259521"/>
                          <a:pt x="0" y="0"/>
                        </a:cubicBezTo>
                        <a:close/>
                      </a:path>
                      <a:path w="6004002" h="4823498" stroke="0" extrusionOk="0">
                        <a:moveTo>
                          <a:pt x="0" y="0"/>
                        </a:moveTo>
                        <a:cubicBezTo>
                          <a:pt x="150182" y="13877"/>
                          <a:pt x="310790" y="-19750"/>
                          <a:pt x="607071" y="0"/>
                        </a:cubicBezTo>
                        <a:cubicBezTo>
                          <a:pt x="903352" y="19750"/>
                          <a:pt x="985981" y="13338"/>
                          <a:pt x="1094063" y="0"/>
                        </a:cubicBezTo>
                        <a:cubicBezTo>
                          <a:pt x="1202145" y="-13338"/>
                          <a:pt x="1661116" y="2436"/>
                          <a:pt x="1881254" y="0"/>
                        </a:cubicBezTo>
                        <a:cubicBezTo>
                          <a:pt x="2101392" y="-2436"/>
                          <a:pt x="2197700" y="-24990"/>
                          <a:pt x="2488325" y="0"/>
                        </a:cubicBezTo>
                        <a:cubicBezTo>
                          <a:pt x="2778950" y="24990"/>
                          <a:pt x="2825840" y="13823"/>
                          <a:pt x="3095397" y="0"/>
                        </a:cubicBezTo>
                        <a:cubicBezTo>
                          <a:pt x="3364954" y="-13823"/>
                          <a:pt x="3625873" y="31222"/>
                          <a:pt x="3882588" y="0"/>
                        </a:cubicBezTo>
                        <a:cubicBezTo>
                          <a:pt x="4139303" y="-31222"/>
                          <a:pt x="4318430" y="-23434"/>
                          <a:pt x="4429619" y="0"/>
                        </a:cubicBezTo>
                        <a:cubicBezTo>
                          <a:pt x="4540808" y="23434"/>
                          <a:pt x="4823267" y="4690"/>
                          <a:pt x="5216811" y="0"/>
                        </a:cubicBezTo>
                        <a:cubicBezTo>
                          <a:pt x="5610355" y="-4690"/>
                          <a:pt x="5754221" y="34506"/>
                          <a:pt x="6004002" y="0"/>
                        </a:cubicBezTo>
                        <a:cubicBezTo>
                          <a:pt x="6035910" y="298227"/>
                          <a:pt x="5976084" y="386040"/>
                          <a:pt x="6004002" y="689071"/>
                        </a:cubicBezTo>
                        <a:cubicBezTo>
                          <a:pt x="6031920" y="992102"/>
                          <a:pt x="5972229" y="1128442"/>
                          <a:pt x="6004002" y="1378142"/>
                        </a:cubicBezTo>
                        <a:cubicBezTo>
                          <a:pt x="6035775" y="1627842"/>
                          <a:pt x="5973992" y="1884675"/>
                          <a:pt x="6004002" y="2115448"/>
                        </a:cubicBezTo>
                        <a:cubicBezTo>
                          <a:pt x="6034012" y="2346221"/>
                          <a:pt x="6025751" y="2484591"/>
                          <a:pt x="6004002" y="2659815"/>
                        </a:cubicBezTo>
                        <a:cubicBezTo>
                          <a:pt x="5982253" y="2835039"/>
                          <a:pt x="6031922" y="3030878"/>
                          <a:pt x="6004002" y="3348886"/>
                        </a:cubicBezTo>
                        <a:cubicBezTo>
                          <a:pt x="5976082" y="3666894"/>
                          <a:pt x="5972806" y="3828213"/>
                          <a:pt x="6004002" y="4037957"/>
                        </a:cubicBezTo>
                        <a:cubicBezTo>
                          <a:pt x="6035198" y="4247701"/>
                          <a:pt x="6014771" y="4569342"/>
                          <a:pt x="6004002" y="4823498"/>
                        </a:cubicBezTo>
                        <a:cubicBezTo>
                          <a:pt x="5805955" y="4824664"/>
                          <a:pt x="5427174" y="4816351"/>
                          <a:pt x="5276851" y="4823498"/>
                        </a:cubicBezTo>
                        <a:cubicBezTo>
                          <a:pt x="5126528" y="4830645"/>
                          <a:pt x="4935591" y="4803360"/>
                          <a:pt x="4609739" y="4823498"/>
                        </a:cubicBezTo>
                        <a:cubicBezTo>
                          <a:pt x="4283887" y="4843636"/>
                          <a:pt x="4318588" y="4816279"/>
                          <a:pt x="4122748" y="4823498"/>
                        </a:cubicBezTo>
                        <a:cubicBezTo>
                          <a:pt x="3926908" y="4830717"/>
                          <a:pt x="3711662" y="4824091"/>
                          <a:pt x="3575717" y="4823498"/>
                        </a:cubicBezTo>
                        <a:cubicBezTo>
                          <a:pt x="3439772" y="4822905"/>
                          <a:pt x="3058707" y="4832154"/>
                          <a:pt x="2788525" y="4823498"/>
                        </a:cubicBezTo>
                        <a:cubicBezTo>
                          <a:pt x="2518343" y="4814842"/>
                          <a:pt x="2434169" y="4821362"/>
                          <a:pt x="2121414" y="4823498"/>
                        </a:cubicBezTo>
                        <a:cubicBezTo>
                          <a:pt x="1808659" y="4825634"/>
                          <a:pt x="1790291" y="4819657"/>
                          <a:pt x="1574383" y="4823498"/>
                        </a:cubicBezTo>
                        <a:cubicBezTo>
                          <a:pt x="1358475" y="4827339"/>
                          <a:pt x="1071960" y="4809027"/>
                          <a:pt x="907271" y="4823498"/>
                        </a:cubicBezTo>
                        <a:cubicBezTo>
                          <a:pt x="742582" y="4837969"/>
                          <a:pt x="352972" y="4781128"/>
                          <a:pt x="0" y="4823498"/>
                        </a:cubicBezTo>
                        <a:cubicBezTo>
                          <a:pt x="-25005" y="4656205"/>
                          <a:pt x="-9938" y="4459059"/>
                          <a:pt x="0" y="4279132"/>
                        </a:cubicBezTo>
                        <a:cubicBezTo>
                          <a:pt x="9938" y="4099205"/>
                          <a:pt x="-28147" y="3882480"/>
                          <a:pt x="0" y="3541826"/>
                        </a:cubicBezTo>
                        <a:cubicBezTo>
                          <a:pt x="28147" y="3201172"/>
                          <a:pt x="14852" y="3114691"/>
                          <a:pt x="0" y="2949224"/>
                        </a:cubicBezTo>
                        <a:cubicBezTo>
                          <a:pt x="-14852" y="2783757"/>
                          <a:pt x="12431" y="2338028"/>
                          <a:pt x="0" y="2163683"/>
                        </a:cubicBezTo>
                        <a:cubicBezTo>
                          <a:pt x="-12431" y="1989338"/>
                          <a:pt x="27469" y="1832620"/>
                          <a:pt x="0" y="1522847"/>
                        </a:cubicBezTo>
                        <a:cubicBezTo>
                          <a:pt x="-27469" y="1213074"/>
                          <a:pt x="11348" y="1147467"/>
                          <a:pt x="0" y="978481"/>
                        </a:cubicBezTo>
                        <a:cubicBezTo>
                          <a:pt x="-11348" y="809495"/>
                          <a:pt x="74" y="298480"/>
                          <a:pt x="0" y="0"/>
                        </a:cubicBezTo>
                        <a:close/>
                      </a:path>
                    </a:pathLst>
                  </a:custGeom>
                  <ask:type>
                    <ask:lineSketchNone/>
                  </ask:type>
                </ask:lineSketchStyleProps>
              </a:ext>
            </a:extLst>
          </a:ln>
        </p:spPr>
        <p:txBody>
          <a:bodyPr anchor="ctr"/>
          <a:lstStyle>
            <a:lvl1pPr marL="0" indent="0" algn="ctr">
              <a:buNone/>
              <a:defRPr/>
            </a:lvl1pPr>
          </a:lstStyle>
          <a:p>
            <a:r>
              <a:rPr lang="en-US"/>
              <a:t>Click icon to insert photo</a:t>
            </a:r>
          </a:p>
        </p:txBody>
      </p:sp>
      <p:sp>
        <p:nvSpPr>
          <p:cNvPr id="3" name="Text Placeholder 2">
            <a:extLst>
              <a:ext uri="{FF2B5EF4-FFF2-40B4-BE49-F238E27FC236}">
                <a16:creationId xmlns:a16="http://schemas.microsoft.com/office/drawing/2014/main" id="{86856679-46C8-9CFE-4D8C-3E944BFD7C18}"/>
              </a:ext>
            </a:extLst>
          </p:cNvPr>
          <p:cNvSpPr>
            <a:spLocks noGrp="1"/>
          </p:cNvSpPr>
          <p:nvPr>
            <p:ph type="body" sz="quarter" idx="12" hasCustomPrompt="1"/>
          </p:nvPr>
        </p:nvSpPr>
        <p:spPr>
          <a:xfrm>
            <a:off x="423455" y="310244"/>
            <a:ext cx="8788742" cy="734262"/>
          </a:xfrm>
          <a:prstGeom prst="rect">
            <a:avLst/>
          </a:prstGeom>
        </p:spPr>
        <p:txBody>
          <a:bodyPr anchor="ctr"/>
          <a:lstStyle>
            <a:lvl1pPr marL="0" indent="0" algn="l">
              <a:buNone/>
              <a:defRPr sz="2800">
                <a:latin typeface="Clarendon" panose="02020500000000000000" pitchFamily="18" charset="0"/>
              </a:defRPr>
            </a:lvl1pPr>
          </a:lstStyle>
          <a:p>
            <a:pPr lvl="0"/>
            <a:r>
              <a:rPr lang="en-US"/>
              <a:t>Clarendon 28 pt</a:t>
            </a:r>
          </a:p>
        </p:txBody>
      </p:sp>
      <p:pic>
        <p:nvPicPr>
          <p:cNvPr id="2" name="Graphic 1">
            <a:extLst>
              <a:ext uri="{FF2B5EF4-FFF2-40B4-BE49-F238E27FC236}">
                <a16:creationId xmlns:a16="http://schemas.microsoft.com/office/drawing/2014/main" id="{B3B88567-4236-90FD-7370-32542AE403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864969">
            <a:off x="307114" y="5603716"/>
            <a:ext cx="915991" cy="940186"/>
          </a:xfrm>
          <a:prstGeom prst="rect">
            <a:avLst/>
          </a:prstGeom>
        </p:spPr>
      </p:pic>
    </p:spTree>
    <p:extLst>
      <p:ext uri="{BB962C8B-B14F-4D97-AF65-F5344CB8AC3E}">
        <p14:creationId xmlns:p14="http://schemas.microsoft.com/office/powerpoint/2010/main" val="1692799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y BG + Design Elements 1">
    <p:bg>
      <p:bgPr>
        <a:solidFill>
          <a:srgbClr val="E5E6E5"/>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E13A59B-F8AE-8AE9-B4D8-7CCC66961F63}"/>
              </a:ext>
            </a:extLst>
          </p:cNvPr>
          <p:cNvGrpSpPr/>
          <p:nvPr userDrawn="1"/>
        </p:nvGrpSpPr>
        <p:grpSpPr>
          <a:xfrm rot="1633858">
            <a:off x="205005" y="40067"/>
            <a:ext cx="1319455" cy="1909913"/>
            <a:chOff x="2553" y="375179"/>
            <a:chExt cx="1319455" cy="1909913"/>
          </a:xfrm>
        </p:grpSpPr>
        <p:pic>
          <p:nvPicPr>
            <p:cNvPr id="4" name="Picture 3" descr="A picture containing light, blur&#10;&#10;Description automatically generated">
              <a:extLst>
                <a:ext uri="{FF2B5EF4-FFF2-40B4-BE49-F238E27FC236}">
                  <a16:creationId xmlns:a16="http://schemas.microsoft.com/office/drawing/2014/main" id="{99062344-25E2-8A19-FD66-546C64B2568A}"/>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rot="20011523">
              <a:off x="2553" y="1285505"/>
              <a:ext cx="1319455" cy="999587"/>
            </a:xfrm>
            <a:prstGeom prst="rect">
              <a:avLst/>
            </a:prstGeom>
          </p:spPr>
        </p:pic>
        <p:pic>
          <p:nvPicPr>
            <p:cNvPr id="5" name="Picture 4" descr="Icon&#10;&#10;Description automatically generated">
              <a:extLst>
                <a:ext uri="{FF2B5EF4-FFF2-40B4-BE49-F238E27FC236}">
                  <a16:creationId xmlns:a16="http://schemas.microsoft.com/office/drawing/2014/main" id="{1BF800E6-EFAB-1E8B-E95E-405C143DF7D4}"/>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720445" y="375179"/>
              <a:ext cx="502696" cy="605567"/>
            </a:xfrm>
            <a:prstGeom prst="rect">
              <a:avLst/>
            </a:prstGeom>
          </p:spPr>
        </p:pic>
      </p:grpSp>
      <p:pic>
        <p:nvPicPr>
          <p:cNvPr id="6" name="Picture 5" descr="Logo, icon&#10;&#10;Description automatically generated">
            <a:extLst>
              <a:ext uri="{FF2B5EF4-FFF2-40B4-BE49-F238E27FC236}">
                <a16:creationId xmlns:a16="http://schemas.microsoft.com/office/drawing/2014/main" id="{139A99CB-A0CC-0C87-8987-F0173D307A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327275">
            <a:off x="215256" y="5966719"/>
            <a:ext cx="561193" cy="472920"/>
          </a:xfrm>
          <a:prstGeom prst="rect">
            <a:avLst/>
          </a:prstGeom>
        </p:spPr>
      </p:pic>
      <p:pic>
        <p:nvPicPr>
          <p:cNvPr id="7" name="Picture 6" descr="Icon&#10;&#10;Description automatically generated">
            <a:extLst>
              <a:ext uri="{FF2B5EF4-FFF2-40B4-BE49-F238E27FC236}">
                <a16:creationId xmlns:a16="http://schemas.microsoft.com/office/drawing/2014/main" id="{B8D26838-EAF7-27BA-26A1-080052DAA64C}"/>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rot="14138887">
            <a:off x="7314154" y="3468649"/>
            <a:ext cx="779854" cy="1027897"/>
          </a:xfrm>
          <a:prstGeom prst="rect">
            <a:avLst/>
          </a:prstGeom>
        </p:spPr>
      </p:pic>
      <p:pic>
        <p:nvPicPr>
          <p:cNvPr id="8" name="Picture 7" descr="Logo, icon&#10;&#10;Description automatically generated">
            <a:extLst>
              <a:ext uri="{FF2B5EF4-FFF2-40B4-BE49-F238E27FC236}">
                <a16:creationId xmlns:a16="http://schemas.microsoft.com/office/drawing/2014/main" id="{51C2FB4E-73F6-0494-36EC-2606471AAB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44301" y="666676"/>
            <a:ext cx="571441" cy="481556"/>
          </a:xfrm>
          <a:prstGeom prst="rect">
            <a:avLst/>
          </a:prstGeom>
        </p:spPr>
      </p:pic>
      <p:pic>
        <p:nvPicPr>
          <p:cNvPr id="9" name="Picture 8" descr="Logo, icon&#10;&#10;Description automatically generated">
            <a:extLst>
              <a:ext uri="{FF2B5EF4-FFF2-40B4-BE49-F238E27FC236}">
                <a16:creationId xmlns:a16="http://schemas.microsoft.com/office/drawing/2014/main" id="{081A7CBF-AAAE-2972-AA70-18223E8EC6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11367596" y="314824"/>
            <a:ext cx="402089" cy="338842"/>
          </a:xfrm>
          <a:prstGeom prst="rect">
            <a:avLst/>
          </a:prstGeom>
        </p:spPr>
      </p:pic>
      <p:pic>
        <p:nvPicPr>
          <p:cNvPr id="11" name="Graphic 10">
            <a:extLst>
              <a:ext uri="{FF2B5EF4-FFF2-40B4-BE49-F238E27FC236}">
                <a16:creationId xmlns:a16="http://schemas.microsoft.com/office/drawing/2014/main" id="{EC6D9058-AA45-3FF8-B2E2-CC47A29EFCF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91695">
            <a:off x="11227505" y="4933996"/>
            <a:ext cx="741325" cy="760906"/>
          </a:xfrm>
          <a:prstGeom prst="rect">
            <a:avLst/>
          </a:prstGeom>
        </p:spPr>
      </p:pic>
    </p:spTree>
    <p:extLst>
      <p:ext uri="{BB962C8B-B14F-4D97-AF65-F5344CB8AC3E}">
        <p14:creationId xmlns:p14="http://schemas.microsoft.com/office/powerpoint/2010/main" val="1964740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y BG">
    <p:bg>
      <p:bgPr>
        <a:solidFill>
          <a:srgbClr val="E5E6E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959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y BG with dashed lines">
    <p:bg>
      <p:bgPr>
        <a:solidFill>
          <a:srgbClr val="E5E6E5"/>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BB64693-5FFE-7D2E-BD93-A00B14C829DE}"/>
              </a:ext>
            </a:extLst>
          </p:cNvPr>
          <p:cNvSpPr/>
          <p:nvPr userDrawn="1"/>
        </p:nvSpPr>
        <p:spPr>
          <a:xfrm>
            <a:off x="41378" y="13648"/>
            <a:ext cx="2070364" cy="179504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CB37921A-0940-A103-AE84-7C07385B48F7}"/>
              </a:ext>
            </a:extLst>
          </p:cNvPr>
          <p:cNvSpPr/>
          <p:nvPr userDrawn="1"/>
        </p:nvSpPr>
        <p:spPr>
          <a:xfrm rot="10800000" flipV="1">
            <a:off x="10074711" y="5062960"/>
            <a:ext cx="2070364" cy="179504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495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y BG + Design Elements 2">
    <p:bg>
      <p:bgPr>
        <a:solidFill>
          <a:srgbClr val="E5E6E5"/>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A81679E-C45A-3642-C3A6-64A7F2ECEF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9966" y="786507"/>
            <a:ext cx="3142034" cy="2592729"/>
          </a:xfrm>
          <a:prstGeom prst="rect">
            <a:avLst/>
          </a:prstGeom>
        </p:spPr>
      </p:pic>
      <p:pic>
        <p:nvPicPr>
          <p:cNvPr id="5" name="Graphic 4">
            <a:extLst>
              <a:ext uri="{FF2B5EF4-FFF2-40B4-BE49-F238E27FC236}">
                <a16:creationId xmlns:a16="http://schemas.microsoft.com/office/drawing/2014/main" id="{82CAFE1F-5EEF-589B-9797-E03613E660E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27322">
            <a:off x="10163361" y="4952362"/>
            <a:ext cx="1009474" cy="1036138"/>
          </a:xfrm>
          <a:prstGeom prst="rect">
            <a:avLst/>
          </a:prstGeom>
        </p:spPr>
      </p:pic>
      <p:pic>
        <p:nvPicPr>
          <p:cNvPr id="6" name="Graphic 5">
            <a:extLst>
              <a:ext uri="{FF2B5EF4-FFF2-40B4-BE49-F238E27FC236}">
                <a16:creationId xmlns:a16="http://schemas.microsoft.com/office/drawing/2014/main" id="{E0C91BA8-2DA2-1A90-DAFF-30DE15CD50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015782"/>
            <a:ext cx="3142034" cy="2592729"/>
          </a:xfrm>
          <a:prstGeom prst="rect">
            <a:avLst/>
          </a:prstGeom>
        </p:spPr>
      </p:pic>
      <p:pic>
        <p:nvPicPr>
          <p:cNvPr id="11" name="Picture 10" descr="Logo, icon&#10;&#10;Description automatically generated">
            <a:extLst>
              <a:ext uri="{FF2B5EF4-FFF2-40B4-BE49-F238E27FC236}">
                <a16:creationId xmlns:a16="http://schemas.microsoft.com/office/drawing/2014/main" id="{977D3D12-DA11-0B69-86D1-6EB69410706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1808" y="5784573"/>
            <a:ext cx="571441" cy="481556"/>
          </a:xfrm>
          <a:prstGeom prst="rect">
            <a:avLst/>
          </a:prstGeom>
        </p:spPr>
      </p:pic>
      <p:pic>
        <p:nvPicPr>
          <p:cNvPr id="12" name="Picture 11" descr="Logo, icon&#10;&#10;Description automatically generated">
            <a:extLst>
              <a:ext uri="{FF2B5EF4-FFF2-40B4-BE49-F238E27FC236}">
                <a16:creationId xmlns:a16="http://schemas.microsoft.com/office/drawing/2014/main" id="{AF55473E-C7E2-8BDE-B0AC-8FDC5B9D8F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59887">
            <a:off x="757947" y="405952"/>
            <a:ext cx="571441" cy="481556"/>
          </a:xfrm>
          <a:prstGeom prst="rect">
            <a:avLst/>
          </a:prstGeom>
        </p:spPr>
      </p:pic>
      <p:pic>
        <p:nvPicPr>
          <p:cNvPr id="14" name="Picture 13" descr="Logo, icon&#10;&#10;Description automatically generated">
            <a:extLst>
              <a:ext uri="{FF2B5EF4-FFF2-40B4-BE49-F238E27FC236}">
                <a16:creationId xmlns:a16="http://schemas.microsoft.com/office/drawing/2014/main" id="{41115BC2-CE2A-4BBD-19C3-8B59AB2D33B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243395">
            <a:off x="1542465" y="572057"/>
            <a:ext cx="508957" cy="428900"/>
          </a:xfrm>
          <a:prstGeom prst="rect">
            <a:avLst/>
          </a:prstGeom>
        </p:spPr>
      </p:pic>
      <p:pic>
        <p:nvPicPr>
          <p:cNvPr id="15" name="Graphic 14">
            <a:extLst>
              <a:ext uri="{FF2B5EF4-FFF2-40B4-BE49-F238E27FC236}">
                <a16:creationId xmlns:a16="http://schemas.microsoft.com/office/drawing/2014/main" id="{6FB8569B-A50E-3EAE-533D-6A386E05A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23454" y="3015782"/>
            <a:ext cx="3142034" cy="2592729"/>
          </a:xfrm>
          <a:prstGeom prst="rect">
            <a:avLst/>
          </a:prstGeom>
        </p:spPr>
      </p:pic>
      <p:sp>
        <p:nvSpPr>
          <p:cNvPr id="16" name="Rectangle 18">
            <a:extLst>
              <a:ext uri="{FF2B5EF4-FFF2-40B4-BE49-F238E27FC236}">
                <a16:creationId xmlns:a16="http://schemas.microsoft.com/office/drawing/2014/main" id="{2FA3350F-E815-3794-799F-EE666564E947}"/>
              </a:ext>
            </a:extLst>
          </p:cNvPr>
          <p:cNvSpPr/>
          <p:nvPr userDrawn="1"/>
        </p:nvSpPr>
        <p:spPr>
          <a:xfrm>
            <a:off x="88185" y="111066"/>
            <a:ext cx="12015631" cy="6635868"/>
          </a:xfrm>
          <a:custGeom>
            <a:avLst/>
            <a:gdLst>
              <a:gd name="connsiteX0" fmla="*/ 0 w 12192000"/>
              <a:gd name="connsiteY0" fmla="*/ 0 h 497364"/>
              <a:gd name="connsiteX1" fmla="*/ 12192000 w 12192000"/>
              <a:gd name="connsiteY1" fmla="*/ 0 h 497364"/>
              <a:gd name="connsiteX2" fmla="*/ 12192000 w 12192000"/>
              <a:gd name="connsiteY2" fmla="*/ 497364 h 497364"/>
              <a:gd name="connsiteX3" fmla="*/ 0 w 12192000"/>
              <a:gd name="connsiteY3" fmla="*/ 497364 h 497364"/>
              <a:gd name="connsiteX4" fmla="*/ 0 w 12192000"/>
              <a:gd name="connsiteY4" fmla="*/ 0 h 497364"/>
              <a:gd name="connsiteX0" fmla="*/ 0 w 12192000"/>
              <a:gd name="connsiteY0" fmla="*/ 8474 h 505838"/>
              <a:gd name="connsiteX1" fmla="*/ 11439728 w 12192000"/>
              <a:gd name="connsiteY1" fmla="*/ 0 h 505838"/>
              <a:gd name="connsiteX2" fmla="*/ 12192000 w 12192000"/>
              <a:gd name="connsiteY2" fmla="*/ 8474 h 505838"/>
              <a:gd name="connsiteX3" fmla="*/ 12192000 w 12192000"/>
              <a:gd name="connsiteY3" fmla="*/ 505838 h 505838"/>
              <a:gd name="connsiteX4" fmla="*/ 0 w 12192000"/>
              <a:gd name="connsiteY4" fmla="*/ 505838 h 505838"/>
              <a:gd name="connsiteX5" fmla="*/ 0 w 12192000"/>
              <a:gd name="connsiteY5" fmla="*/ 8474 h 505838"/>
              <a:gd name="connsiteX0" fmla="*/ 0 w 12192000"/>
              <a:gd name="connsiteY0" fmla="*/ 66840 h 564204"/>
              <a:gd name="connsiteX1" fmla="*/ 6225702 w 12192000"/>
              <a:gd name="connsiteY1" fmla="*/ 0 h 564204"/>
              <a:gd name="connsiteX2" fmla="*/ 12192000 w 12192000"/>
              <a:gd name="connsiteY2" fmla="*/ 66840 h 564204"/>
              <a:gd name="connsiteX3" fmla="*/ 12192000 w 12192000"/>
              <a:gd name="connsiteY3" fmla="*/ 564204 h 564204"/>
              <a:gd name="connsiteX4" fmla="*/ 0 w 12192000"/>
              <a:gd name="connsiteY4" fmla="*/ 564204 h 564204"/>
              <a:gd name="connsiteX5" fmla="*/ 0 w 12192000"/>
              <a:gd name="connsiteY5" fmla="*/ 66840 h 564204"/>
              <a:gd name="connsiteX0" fmla="*/ 0 w 12192000"/>
              <a:gd name="connsiteY0" fmla="*/ 0 h 497364"/>
              <a:gd name="connsiteX1" fmla="*/ 6167336 w 12192000"/>
              <a:gd name="connsiteY1" fmla="*/ 20709 h 497364"/>
              <a:gd name="connsiteX2" fmla="*/ 12192000 w 12192000"/>
              <a:gd name="connsiteY2" fmla="*/ 0 h 497364"/>
              <a:gd name="connsiteX3" fmla="*/ 12192000 w 12192000"/>
              <a:gd name="connsiteY3" fmla="*/ 497364 h 497364"/>
              <a:gd name="connsiteX4" fmla="*/ 0 w 12192000"/>
              <a:gd name="connsiteY4" fmla="*/ 497364 h 497364"/>
              <a:gd name="connsiteX5" fmla="*/ 0 w 12192000"/>
              <a:gd name="connsiteY5" fmla="*/ 0 h 497364"/>
              <a:gd name="connsiteX0" fmla="*/ 0 w 12192000"/>
              <a:gd name="connsiteY0" fmla="*/ 8474 h 505838"/>
              <a:gd name="connsiteX1" fmla="*/ 6147881 w 12192000"/>
              <a:gd name="connsiteY1" fmla="*/ 0 h 505838"/>
              <a:gd name="connsiteX2" fmla="*/ 12192000 w 12192000"/>
              <a:gd name="connsiteY2" fmla="*/ 8474 h 505838"/>
              <a:gd name="connsiteX3" fmla="*/ 12192000 w 12192000"/>
              <a:gd name="connsiteY3" fmla="*/ 505838 h 505838"/>
              <a:gd name="connsiteX4" fmla="*/ 0 w 12192000"/>
              <a:gd name="connsiteY4" fmla="*/ 505838 h 505838"/>
              <a:gd name="connsiteX5" fmla="*/ 0 w 12192000"/>
              <a:gd name="connsiteY5" fmla="*/ 8474 h 505838"/>
              <a:gd name="connsiteX0" fmla="*/ 0 w 12192000"/>
              <a:gd name="connsiteY0" fmla="*/ 0 h 497364"/>
              <a:gd name="connsiteX1" fmla="*/ 12192000 w 12192000"/>
              <a:gd name="connsiteY1" fmla="*/ 0 h 497364"/>
              <a:gd name="connsiteX2" fmla="*/ 12192000 w 12192000"/>
              <a:gd name="connsiteY2" fmla="*/ 497364 h 497364"/>
              <a:gd name="connsiteX3" fmla="*/ 0 w 12192000"/>
              <a:gd name="connsiteY3" fmla="*/ 497364 h 497364"/>
              <a:gd name="connsiteX4" fmla="*/ 0 w 12192000"/>
              <a:gd name="connsiteY4" fmla="*/ 0 h 49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97364">
                <a:moveTo>
                  <a:pt x="0" y="0"/>
                </a:moveTo>
                <a:lnTo>
                  <a:pt x="12192000" y="0"/>
                </a:lnTo>
                <a:lnTo>
                  <a:pt x="12192000" y="497364"/>
                </a:lnTo>
                <a:lnTo>
                  <a:pt x="0" y="497364"/>
                </a:lnTo>
                <a:lnTo>
                  <a:pt x="0" y="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1650459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BG + Design Elements + Large Photo">
    <p:bg>
      <p:bgPr>
        <a:solidFill>
          <a:srgbClr val="E5E6E5"/>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A81679E-C45A-3642-C3A6-64A7F2ECEF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9966" y="786507"/>
            <a:ext cx="3142034" cy="2592729"/>
          </a:xfrm>
          <a:prstGeom prst="rect">
            <a:avLst/>
          </a:prstGeom>
        </p:spPr>
      </p:pic>
      <p:pic>
        <p:nvPicPr>
          <p:cNvPr id="6" name="Graphic 5">
            <a:extLst>
              <a:ext uri="{FF2B5EF4-FFF2-40B4-BE49-F238E27FC236}">
                <a16:creationId xmlns:a16="http://schemas.microsoft.com/office/drawing/2014/main" id="{E0C91BA8-2DA2-1A90-DAFF-30DE15CD50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015782"/>
            <a:ext cx="3142034" cy="2592729"/>
          </a:xfrm>
          <a:prstGeom prst="rect">
            <a:avLst/>
          </a:prstGeom>
        </p:spPr>
      </p:pic>
      <p:pic>
        <p:nvPicPr>
          <p:cNvPr id="11" name="Picture 10" descr="Logo, icon&#10;&#10;Description automatically generated">
            <a:extLst>
              <a:ext uri="{FF2B5EF4-FFF2-40B4-BE49-F238E27FC236}">
                <a16:creationId xmlns:a16="http://schemas.microsoft.com/office/drawing/2014/main" id="{977D3D12-DA11-0B69-86D1-6EB6941070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15798" y="4572993"/>
            <a:ext cx="571441" cy="481556"/>
          </a:xfrm>
          <a:prstGeom prst="rect">
            <a:avLst/>
          </a:prstGeom>
        </p:spPr>
      </p:pic>
      <p:pic>
        <p:nvPicPr>
          <p:cNvPr id="12" name="Picture 11" descr="Logo, icon&#10;&#10;Description automatically generated">
            <a:extLst>
              <a:ext uri="{FF2B5EF4-FFF2-40B4-BE49-F238E27FC236}">
                <a16:creationId xmlns:a16="http://schemas.microsoft.com/office/drawing/2014/main" id="{AF55473E-C7E2-8BDE-B0AC-8FDC5B9D8F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959887">
            <a:off x="1398027" y="545729"/>
            <a:ext cx="571441" cy="481556"/>
          </a:xfrm>
          <a:prstGeom prst="rect">
            <a:avLst/>
          </a:prstGeom>
        </p:spPr>
      </p:pic>
      <p:pic>
        <p:nvPicPr>
          <p:cNvPr id="14" name="Picture 13" descr="Logo, icon&#10;&#10;Description automatically generated">
            <a:extLst>
              <a:ext uri="{FF2B5EF4-FFF2-40B4-BE49-F238E27FC236}">
                <a16:creationId xmlns:a16="http://schemas.microsoft.com/office/drawing/2014/main" id="{41115BC2-CE2A-4BBD-19C3-8B59AB2D33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0243395">
            <a:off x="2182545" y="711834"/>
            <a:ext cx="508957" cy="428900"/>
          </a:xfrm>
          <a:prstGeom prst="rect">
            <a:avLst/>
          </a:prstGeom>
        </p:spPr>
      </p:pic>
      <p:sp>
        <p:nvSpPr>
          <p:cNvPr id="2" name="Picture Placeholder 6">
            <a:extLst>
              <a:ext uri="{FF2B5EF4-FFF2-40B4-BE49-F238E27FC236}">
                <a16:creationId xmlns:a16="http://schemas.microsoft.com/office/drawing/2014/main" id="{E04BB516-687B-1884-D8A9-53B578DADFAC}"/>
              </a:ext>
            </a:extLst>
          </p:cNvPr>
          <p:cNvSpPr>
            <a:spLocks noGrp="1"/>
          </p:cNvSpPr>
          <p:nvPr>
            <p:ph type="pic" sz="quarter" idx="10" hasCustomPrompt="1"/>
          </p:nvPr>
        </p:nvSpPr>
        <p:spPr>
          <a:xfrm>
            <a:off x="921971" y="1377192"/>
            <a:ext cx="10348058" cy="4945786"/>
          </a:xfrm>
          <a:custGeom>
            <a:avLst/>
            <a:gdLst>
              <a:gd name="connsiteX0" fmla="*/ 0 w 11174122"/>
              <a:gd name="connsiteY0" fmla="*/ 0 h 5679146"/>
              <a:gd name="connsiteX1" fmla="*/ 11174122 w 11174122"/>
              <a:gd name="connsiteY1" fmla="*/ 0 h 5679146"/>
              <a:gd name="connsiteX2" fmla="*/ 11174122 w 11174122"/>
              <a:gd name="connsiteY2" fmla="*/ 5679146 h 5679146"/>
              <a:gd name="connsiteX3" fmla="*/ 0 w 11174122"/>
              <a:gd name="connsiteY3" fmla="*/ 5679146 h 5679146"/>
              <a:gd name="connsiteX4" fmla="*/ 0 w 11174122"/>
              <a:gd name="connsiteY4" fmla="*/ 0 h 5679146"/>
              <a:gd name="connsiteX0" fmla="*/ 0 w 11174122"/>
              <a:gd name="connsiteY0" fmla="*/ 0 h 5679146"/>
              <a:gd name="connsiteX1" fmla="*/ 2516363 w 11174122"/>
              <a:gd name="connsiteY1" fmla="*/ 3960 h 5679146"/>
              <a:gd name="connsiteX2" fmla="*/ 11174122 w 11174122"/>
              <a:gd name="connsiteY2" fmla="*/ 0 h 5679146"/>
              <a:gd name="connsiteX3" fmla="*/ 11174122 w 11174122"/>
              <a:gd name="connsiteY3" fmla="*/ 5679146 h 5679146"/>
              <a:gd name="connsiteX4" fmla="*/ 0 w 11174122"/>
              <a:gd name="connsiteY4" fmla="*/ 5679146 h 5679146"/>
              <a:gd name="connsiteX5" fmla="*/ 0 w 11174122"/>
              <a:gd name="connsiteY5" fmla="*/ 0 h 5679146"/>
              <a:gd name="connsiteX0" fmla="*/ 0 w 11174122"/>
              <a:gd name="connsiteY0" fmla="*/ 34950 h 5714096"/>
              <a:gd name="connsiteX1" fmla="*/ 2399631 w 11174122"/>
              <a:gd name="connsiteY1" fmla="*/ 0 h 5714096"/>
              <a:gd name="connsiteX2" fmla="*/ 11174122 w 11174122"/>
              <a:gd name="connsiteY2" fmla="*/ 34950 h 5714096"/>
              <a:gd name="connsiteX3" fmla="*/ 11174122 w 11174122"/>
              <a:gd name="connsiteY3" fmla="*/ 5714096 h 5714096"/>
              <a:gd name="connsiteX4" fmla="*/ 0 w 11174122"/>
              <a:gd name="connsiteY4" fmla="*/ 5714096 h 5714096"/>
              <a:gd name="connsiteX5" fmla="*/ 0 w 11174122"/>
              <a:gd name="connsiteY5" fmla="*/ 34950 h 5714096"/>
              <a:gd name="connsiteX0" fmla="*/ 0 w 11174122"/>
              <a:gd name="connsiteY0" fmla="*/ 36191 h 5715337"/>
              <a:gd name="connsiteX1" fmla="*/ 2399631 w 11174122"/>
              <a:gd name="connsiteY1" fmla="*/ 1241 h 5715337"/>
              <a:gd name="connsiteX2" fmla="*/ 11174122 w 11174122"/>
              <a:gd name="connsiteY2" fmla="*/ 36191 h 5715337"/>
              <a:gd name="connsiteX3" fmla="*/ 11174122 w 11174122"/>
              <a:gd name="connsiteY3" fmla="*/ 5715337 h 5715337"/>
              <a:gd name="connsiteX4" fmla="*/ 0 w 11174122"/>
              <a:gd name="connsiteY4" fmla="*/ 5715337 h 5715337"/>
              <a:gd name="connsiteX5" fmla="*/ 0 w 11174122"/>
              <a:gd name="connsiteY5" fmla="*/ 36191 h 5715337"/>
              <a:gd name="connsiteX0" fmla="*/ 0 w 11174122"/>
              <a:gd name="connsiteY0" fmla="*/ 36191 h 5715337"/>
              <a:gd name="connsiteX1" fmla="*/ 2399631 w 11174122"/>
              <a:gd name="connsiteY1" fmla="*/ 1241 h 5715337"/>
              <a:gd name="connsiteX2" fmla="*/ 11174122 w 11174122"/>
              <a:gd name="connsiteY2" fmla="*/ 36191 h 5715337"/>
              <a:gd name="connsiteX3" fmla="*/ 11174122 w 11174122"/>
              <a:gd name="connsiteY3" fmla="*/ 5715337 h 5715337"/>
              <a:gd name="connsiteX4" fmla="*/ 8956074 w 11174122"/>
              <a:gd name="connsiteY4" fmla="*/ 5701650 h 5715337"/>
              <a:gd name="connsiteX5" fmla="*/ 0 w 11174122"/>
              <a:gd name="connsiteY5" fmla="*/ 5715337 h 5715337"/>
              <a:gd name="connsiteX6" fmla="*/ 0 w 11174122"/>
              <a:gd name="connsiteY6" fmla="*/ 36191 h 5715337"/>
              <a:gd name="connsiteX0" fmla="*/ 0 w 11174122"/>
              <a:gd name="connsiteY0" fmla="*/ 36191 h 5769743"/>
              <a:gd name="connsiteX1" fmla="*/ 2399631 w 11174122"/>
              <a:gd name="connsiteY1" fmla="*/ 1241 h 5769743"/>
              <a:gd name="connsiteX2" fmla="*/ 11174122 w 11174122"/>
              <a:gd name="connsiteY2" fmla="*/ 36191 h 5769743"/>
              <a:gd name="connsiteX3" fmla="*/ 11174122 w 11174122"/>
              <a:gd name="connsiteY3" fmla="*/ 5715337 h 5769743"/>
              <a:gd name="connsiteX4" fmla="*/ 9004712 w 11174122"/>
              <a:gd name="connsiteY4" fmla="*/ 5769743 h 5769743"/>
              <a:gd name="connsiteX5" fmla="*/ 0 w 11174122"/>
              <a:gd name="connsiteY5" fmla="*/ 5715337 h 5769743"/>
              <a:gd name="connsiteX6" fmla="*/ 0 w 11174122"/>
              <a:gd name="connsiteY6" fmla="*/ 36191 h 5769743"/>
              <a:gd name="connsiteX0" fmla="*/ 0 w 11174122"/>
              <a:gd name="connsiteY0" fmla="*/ 36191 h 5769743"/>
              <a:gd name="connsiteX1" fmla="*/ 2399631 w 11174122"/>
              <a:gd name="connsiteY1" fmla="*/ 1241 h 5769743"/>
              <a:gd name="connsiteX2" fmla="*/ 11174122 w 11174122"/>
              <a:gd name="connsiteY2" fmla="*/ 36191 h 5769743"/>
              <a:gd name="connsiteX3" fmla="*/ 11164252 w 11174122"/>
              <a:gd name="connsiteY3" fmla="*/ 1713310 h 5769743"/>
              <a:gd name="connsiteX4" fmla="*/ 11174122 w 11174122"/>
              <a:gd name="connsiteY4" fmla="*/ 5715337 h 5769743"/>
              <a:gd name="connsiteX5" fmla="*/ 9004712 w 11174122"/>
              <a:gd name="connsiteY5" fmla="*/ 5769743 h 5769743"/>
              <a:gd name="connsiteX6" fmla="*/ 0 w 11174122"/>
              <a:gd name="connsiteY6" fmla="*/ 5715337 h 5769743"/>
              <a:gd name="connsiteX7" fmla="*/ 0 w 11174122"/>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771676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907863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907863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1801" h="5769743">
                <a:moveTo>
                  <a:pt x="0" y="36191"/>
                </a:moveTo>
                <a:cubicBezTo>
                  <a:pt x="799877" y="24541"/>
                  <a:pt x="986911" y="-6565"/>
                  <a:pt x="2399631" y="1241"/>
                </a:cubicBezTo>
                <a:lnTo>
                  <a:pt x="11174122" y="36191"/>
                </a:lnTo>
                <a:cubicBezTo>
                  <a:pt x="11200015" y="660082"/>
                  <a:pt x="11216180" y="719767"/>
                  <a:pt x="11251801" y="1907863"/>
                </a:cubicBezTo>
                <a:lnTo>
                  <a:pt x="11174122" y="5715337"/>
                </a:lnTo>
                <a:lnTo>
                  <a:pt x="9004712" y="5769743"/>
                </a:lnTo>
                <a:lnTo>
                  <a:pt x="0" y="5715337"/>
                </a:lnTo>
                <a:lnTo>
                  <a:pt x="0" y="36191"/>
                </a:lnTo>
                <a:close/>
              </a:path>
            </a:pathLst>
          </a:custGeom>
          <a:ln w="28575">
            <a:solidFill>
              <a:schemeClr val="tx1"/>
            </a:solidFill>
          </a:ln>
        </p:spPr>
        <p:txBody>
          <a:bodyPr anchor="ctr"/>
          <a:lstStyle>
            <a:lvl1pPr marL="0" indent="0" algn="ctr">
              <a:buNone/>
              <a:defRPr/>
            </a:lvl1pPr>
          </a:lstStyle>
          <a:p>
            <a:r>
              <a:rPr lang="en-US"/>
              <a:t>Click icon to insert photo</a:t>
            </a:r>
          </a:p>
        </p:txBody>
      </p:sp>
      <p:pic>
        <p:nvPicPr>
          <p:cNvPr id="3" name="Graphic 2">
            <a:extLst>
              <a:ext uri="{FF2B5EF4-FFF2-40B4-BE49-F238E27FC236}">
                <a16:creationId xmlns:a16="http://schemas.microsoft.com/office/drawing/2014/main" id="{A69F2501-1D5A-F930-472D-BA991452A44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142537">
            <a:off x="279731" y="891254"/>
            <a:ext cx="757770" cy="562468"/>
          </a:xfrm>
          <a:prstGeom prst="rect">
            <a:avLst/>
          </a:prstGeom>
        </p:spPr>
      </p:pic>
      <p:pic>
        <p:nvPicPr>
          <p:cNvPr id="4" name="Graphic 3">
            <a:extLst>
              <a:ext uri="{FF2B5EF4-FFF2-40B4-BE49-F238E27FC236}">
                <a16:creationId xmlns:a16="http://schemas.microsoft.com/office/drawing/2014/main" id="{79E676CD-FB42-6FEE-D319-812DEBC7EDF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907299">
            <a:off x="11222633" y="5967073"/>
            <a:ext cx="757770" cy="562468"/>
          </a:xfrm>
          <a:prstGeom prst="rect">
            <a:avLst/>
          </a:prstGeom>
        </p:spPr>
      </p:pic>
    </p:spTree>
    <p:extLst>
      <p:ext uri="{BB962C8B-B14F-4D97-AF65-F5344CB8AC3E}">
        <p14:creationId xmlns:p14="http://schemas.microsoft.com/office/powerpoint/2010/main" val="426808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o Photo Right - Gray BG">
    <p:bg>
      <p:bgPr>
        <a:solidFill>
          <a:srgbClr val="ECECEC"/>
        </a:solidFill>
        <a:effectLst/>
      </p:bgPr>
    </p:bg>
    <p:spTree>
      <p:nvGrpSpPr>
        <p:cNvPr id="1" name=""/>
        <p:cNvGrpSpPr/>
        <p:nvPr/>
      </p:nvGrpSpPr>
      <p:grpSpPr>
        <a:xfrm>
          <a:off x="0" y="0"/>
          <a:ext cx="0" cy="0"/>
          <a:chOff x="0" y="0"/>
          <a:chExt cx="0" cy="0"/>
        </a:xfrm>
      </p:grpSpPr>
      <p:pic>
        <p:nvPicPr>
          <p:cNvPr id="20" name="Picture 19" descr="Logo, icon&#10;&#10;Description automatically generated">
            <a:extLst>
              <a:ext uri="{FF2B5EF4-FFF2-40B4-BE49-F238E27FC236}">
                <a16:creationId xmlns:a16="http://schemas.microsoft.com/office/drawing/2014/main" id="{DF5E0E13-0407-A918-0497-B1C4A701E2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8237" y="889034"/>
            <a:ext cx="453921" cy="382521"/>
          </a:xfrm>
          <a:prstGeom prst="rect">
            <a:avLst/>
          </a:prstGeom>
        </p:spPr>
      </p:pic>
      <p:pic>
        <p:nvPicPr>
          <p:cNvPr id="22" name="Picture 21" descr="Shape&#10;&#10;Description automatically generated">
            <a:extLst>
              <a:ext uri="{FF2B5EF4-FFF2-40B4-BE49-F238E27FC236}">
                <a16:creationId xmlns:a16="http://schemas.microsoft.com/office/drawing/2014/main" id="{5D3B8C97-1908-DCBB-CC68-A9D310053F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374" t="9749" r="45584" b="16074"/>
          <a:stretch/>
        </p:blipFill>
        <p:spPr>
          <a:xfrm rot="160461">
            <a:off x="7642040" y="1626025"/>
            <a:ext cx="4135831" cy="4566711"/>
          </a:xfrm>
          <a:prstGeom prst="rect">
            <a:avLst/>
          </a:prstGeom>
        </p:spPr>
      </p:pic>
      <p:pic>
        <p:nvPicPr>
          <p:cNvPr id="23" name="Picture 22" descr="A picture containing text, vector graphics&#10;&#10;Description automatically generated">
            <a:extLst>
              <a:ext uri="{FF2B5EF4-FFF2-40B4-BE49-F238E27FC236}">
                <a16:creationId xmlns:a16="http://schemas.microsoft.com/office/drawing/2014/main" id="{8C4CC4A9-4C6A-D41D-6975-CC0BB18499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355976">
            <a:off x="9077349" y="1410512"/>
            <a:ext cx="1437722" cy="594013"/>
          </a:xfrm>
          <a:prstGeom prst="rect">
            <a:avLst/>
          </a:prstGeom>
        </p:spPr>
      </p:pic>
      <p:sp>
        <p:nvSpPr>
          <p:cNvPr id="26" name="Picture Placeholder 25">
            <a:extLst>
              <a:ext uri="{FF2B5EF4-FFF2-40B4-BE49-F238E27FC236}">
                <a16:creationId xmlns:a16="http://schemas.microsoft.com/office/drawing/2014/main" id="{7C317596-2993-90A4-88C2-0C441F49643C}"/>
              </a:ext>
            </a:extLst>
          </p:cNvPr>
          <p:cNvSpPr>
            <a:spLocks noGrp="1"/>
          </p:cNvSpPr>
          <p:nvPr>
            <p:ph type="pic" sz="quarter" idx="10"/>
          </p:nvPr>
        </p:nvSpPr>
        <p:spPr>
          <a:xfrm rot="160461">
            <a:off x="7946961" y="2084839"/>
            <a:ext cx="3542678" cy="2959928"/>
          </a:xfrm>
          <a:prstGeom prst="rect">
            <a:avLst/>
          </a:prstGeom>
        </p:spPr>
        <p:txBody>
          <a:bodyPr anchor="ctr"/>
          <a:lstStyle>
            <a:lvl1pPr marL="0" indent="0" algn="ctr">
              <a:buNone/>
              <a:defRPr/>
            </a:lvl1pPr>
          </a:lstStyle>
          <a:p>
            <a:endParaRPr lang="en-US"/>
          </a:p>
          <a:p>
            <a:endParaRPr lang="en-US"/>
          </a:p>
          <a:p>
            <a:r>
              <a:rPr lang="en-US"/>
              <a:t>Click icon to insert photo</a:t>
            </a:r>
          </a:p>
        </p:txBody>
      </p:sp>
      <p:pic>
        <p:nvPicPr>
          <p:cNvPr id="19" name="Picture 18" descr="Logo, icon&#10;&#10;Description automatically generated">
            <a:extLst>
              <a:ext uri="{FF2B5EF4-FFF2-40B4-BE49-F238E27FC236}">
                <a16:creationId xmlns:a16="http://schemas.microsoft.com/office/drawing/2014/main" id="{B25B39EB-B8AA-86BD-EB85-62E3CFD842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1160" y="995561"/>
            <a:ext cx="586946" cy="494622"/>
          </a:xfrm>
          <a:prstGeom prst="rect">
            <a:avLst/>
          </a:prstGeom>
        </p:spPr>
      </p:pic>
      <p:pic>
        <p:nvPicPr>
          <p:cNvPr id="2" name="Graphic 1">
            <a:extLst>
              <a:ext uri="{FF2B5EF4-FFF2-40B4-BE49-F238E27FC236}">
                <a16:creationId xmlns:a16="http://schemas.microsoft.com/office/drawing/2014/main" id="{FD277437-0D32-517E-48C9-15B275EA786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67868">
            <a:off x="4266731" y="805578"/>
            <a:ext cx="741325" cy="760906"/>
          </a:xfrm>
          <a:prstGeom prst="rect">
            <a:avLst/>
          </a:prstGeom>
        </p:spPr>
      </p:pic>
      <p:pic>
        <p:nvPicPr>
          <p:cNvPr id="3" name="Graphic 2">
            <a:extLst>
              <a:ext uri="{FF2B5EF4-FFF2-40B4-BE49-F238E27FC236}">
                <a16:creationId xmlns:a16="http://schemas.microsoft.com/office/drawing/2014/main" id="{BACFA025-3AB3-14F1-EB5D-456B471CC89F}"/>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178" b="36103"/>
          <a:stretch/>
        </p:blipFill>
        <p:spPr>
          <a:xfrm>
            <a:off x="0" y="6169347"/>
            <a:ext cx="3373740" cy="688654"/>
          </a:xfrm>
          <a:prstGeom prst="rect">
            <a:avLst/>
          </a:prstGeom>
        </p:spPr>
      </p:pic>
      <p:pic>
        <p:nvPicPr>
          <p:cNvPr id="4" name="Graphic 3">
            <a:extLst>
              <a:ext uri="{FF2B5EF4-FFF2-40B4-BE49-F238E27FC236}">
                <a16:creationId xmlns:a16="http://schemas.microsoft.com/office/drawing/2014/main" id="{39443EC4-D352-71B8-0E2D-2D02A0B893B6}"/>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178" b="36103"/>
          <a:stretch/>
        </p:blipFill>
        <p:spPr>
          <a:xfrm>
            <a:off x="8818260" y="171001"/>
            <a:ext cx="3373740" cy="688654"/>
          </a:xfrm>
          <a:prstGeom prst="rect">
            <a:avLst/>
          </a:prstGeom>
        </p:spPr>
      </p:pic>
      <p:pic>
        <p:nvPicPr>
          <p:cNvPr id="5" name="Picture 4" descr="Logo, icon&#10;&#10;Description automatically generated">
            <a:extLst>
              <a:ext uri="{FF2B5EF4-FFF2-40B4-BE49-F238E27FC236}">
                <a16:creationId xmlns:a16="http://schemas.microsoft.com/office/drawing/2014/main" id="{EDAC4F65-A5A3-1AFD-B63F-60CF6BE186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605195">
            <a:off x="1459910" y="6226160"/>
            <a:ext cx="453921" cy="382521"/>
          </a:xfrm>
          <a:prstGeom prst="rect">
            <a:avLst/>
          </a:prstGeom>
        </p:spPr>
      </p:pic>
    </p:spTree>
    <p:extLst>
      <p:ext uri="{BB962C8B-B14F-4D97-AF65-F5344CB8AC3E}">
        <p14:creationId xmlns:p14="http://schemas.microsoft.com/office/powerpoint/2010/main" val="481822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y BG + Larger Photo + White Stars">
    <p:bg>
      <p:bgPr>
        <a:solidFill>
          <a:srgbClr val="E5E6E5"/>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E4FD28B-798D-7354-4C15-AC6F396575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7479" y="0"/>
            <a:ext cx="2284521" cy="1885130"/>
          </a:xfrm>
          <a:prstGeom prst="rect">
            <a:avLst/>
          </a:prstGeom>
        </p:spPr>
      </p:pic>
      <p:pic>
        <p:nvPicPr>
          <p:cNvPr id="6" name="Graphic 5">
            <a:extLst>
              <a:ext uri="{FF2B5EF4-FFF2-40B4-BE49-F238E27FC236}">
                <a16:creationId xmlns:a16="http://schemas.microsoft.com/office/drawing/2014/main" id="{E0C91BA8-2DA2-1A90-DAFF-30DE15CD50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972870"/>
            <a:ext cx="2284521" cy="1885130"/>
          </a:xfrm>
          <a:prstGeom prst="rect">
            <a:avLst/>
          </a:prstGeom>
        </p:spPr>
      </p:pic>
      <p:sp>
        <p:nvSpPr>
          <p:cNvPr id="2" name="Picture Placeholder 6">
            <a:extLst>
              <a:ext uri="{FF2B5EF4-FFF2-40B4-BE49-F238E27FC236}">
                <a16:creationId xmlns:a16="http://schemas.microsoft.com/office/drawing/2014/main" id="{0A291750-F97E-4C33-B0C3-677A0D1E891E}"/>
              </a:ext>
            </a:extLst>
          </p:cNvPr>
          <p:cNvSpPr>
            <a:spLocks noGrp="1"/>
          </p:cNvSpPr>
          <p:nvPr>
            <p:ph type="pic" sz="quarter" idx="10" hasCustomPrompt="1"/>
          </p:nvPr>
        </p:nvSpPr>
        <p:spPr>
          <a:xfrm>
            <a:off x="508939" y="541020"/>
            <a:ext cx="11251801" cy="5781958"/>
          </a:xfrm>
          <a:custGeom>
            <a:avLst/>
            <a:gdLst>
              <a:gd name="connsiteX0" fmla="*/ 0 w 11174122"/>
              <a:gd name="connsiteY0" fmla="*/ 0 h 5679146"/>
              <a:gd name="connsiteX1" fmla="*/ 11174122 w 11174122"/>
              <a:gd name="connsiteY1" fmla="*/ 0 h 5679146"/>
              <a:gd name="connsiteX2" fmla="*/ 11174122 w 11174122"/>
              <a:gd name="connsiteY2" fmla="*/ 5679146 h 5679146"/>
              <a:gd name="connsiteX3" fmla="*/ 0 w 11174122"/>
              <a:gd name="connsiteY3" fmla="*/ 5679146 h 5679146"/>
              <a:gd name="connsiteX4" fmla="*/ 0 w 11174122"/>
              <a:gd name="connsiteY4" fmla="*/ 0 h 5679146"/>
              <a:gd name="connsiteX0" fmla="*/ 0 w 11174122"/>
              <a:gd name="connsiteY0" fmla="*/ 0 h 5679146"/>
              <a:gd name="connsiteX1" fmla="*/ 2516363 w 11174122"/>
              <a:gd name="connsiteY1" fmla="*/ 3960 h 5679146"/>
              <a:gd name="connsiteX2" fmla="*/ 11174122 w 11174122"/>
              <a:gd name="connsiteY2" fmla="*/ 0 h 5679146"/>
              <a:gd name="connsiteX3" fmla="*/ 11174122 w 11174122"/>
              <a:gd name="connsiteY3" fmla="*/ 5679146 h 5679146"/>
              <a:gd name="connsiteX4" fmla="*/ 0 w 11174122"/>
              <a:gd name="connsiteY4" fmla="*/ 5679146 h 5679146"/>
              <a:gd name="connsiteX5" fmla="*/ 0 w 11174122"/>
              <a:gd name="connsiteY5" fmla="*/ 0 h 5679146"/>
              <a:gd name="connsiteX0" fmla="*/ 0 w 11174122"/>
              <a:gd name="connsiteY0" fmla="*/ 34950 h 5714096"/>
              <a:gd name="connsiteX1" fmla="*/ 2399631 w 11174122"/>
              <a:gd name="connsiteY1" fmla="*/ 0 h 5714096"/>
              <a:gd name="connsiteX2" fmla="*/ 11174122 w 11174122"/>
              <a:gd name="connsiteY2" fmla="*/ 34950 h 5714096"/>
              <a:gd name="connsiteX3" fmla="*/ 11174122 w 11174122"/>
              <a:gd name="connsiteY3" fmla="*/ 5714096 h 5714096"/>
              <a:gd name="connsiteX4" fmla="*/ 0 w 11174122"/>
              <a:gd name="connsiteY4" fmla="*/ 5714096 h 5714096"/>
              <a:gd name="connsiteX5" fmla="*/ 0 w 11174122"/>
              <a:gd name="connsiteY5" fmla="*/ 34950 h 5714096"/>
              <a:gd name="connsiteX0" fmla="*/ 0 w 11174122"/>
              <a:gd name="connsiteY0" fmla="*/ 36191 h 5715337"/>
              <a:gd name="connsiteX1" fmla="*/ 2399631 w 11174122"/>
              <a:gd name="connsiteY1" fmla="*/ 1241 h 5715337"/>
              <a:gd name="connsiteX2" fmla="*/ 11174122 w 11174122"/>
              <a:gd name="connsiteY2" fmla="*/ 36191 h 5715337"/>
              <a:gd name="connsiteX3" fmla="*/ 11174122 w 11174122"/>
              <a:gd name="connsiteY3" fmla="*/ 5715337 h 5715337"/>
              <a:gd name="connsiteX4" fmla="*/ 0 w 11174122"/>
              <a:gd name="connsiteY4" fmla="*/ 5715337 h 5715337"/>
              <a:gd name="connsiteX5" fmla="*/ 0 w 11174122"/>
              <a:gd name="connsiteY5" fmla="*/ 36191 h 5715337"/>
              <a:gd name="connsiteX0" fmla="*/ 0 w 11174122"/>
              <a:gd name="connsiteY0" fmla="*/ 36191 h 5715337"/>
              <a:gd name="connsiteX1" fmla="*/ 2399631 w 11174122"/>
              <a:gd name="connsiteY1" fmla="*/ 1241 h 5715337"/>
              <a:gd name="connsiteX2" fmla="*/ 11174122 w 11174122"/>
              <a:gd name="connsiteY2" fmla="*/ 36191 h 5715337"/>
              <a:gd name="connsiteX3" fmla="*/ 11174122 w 11174122"/>
              <a:gd name="connsiteY3" fmla="*/ 5715337 h 5715337"/>
              <a:gd name="connsiteX4" fmla="*/ 8956074 w 11174122"/>
              <a:gd name="connsiteY4" fmla="*/ 5701650 h 5715337"/>
              <a:gd name="connsiteX5" fmla="*/ 0 w 11174122"/>
              <a:gd name="connsiteY5" fmla="*/ 5715337 h 5715337"/>
              <a:gd name="connsiteX6" fmla="*/ 0 w 11174122"/>
              <a:gd name="connsiteY6" fmla="*/ 36191 h 5715337"/>
              <a:gd name="connsiteX0" fmla="*/ 0 w 11174122"/>
              <a:gd name="connsiteY0" fmla="*/ 36191 h 5769743"/>
              <a:gd name="connsiteX1" fmla="*/ 2399631 w 11174122"/>
              <a:gd name="connsiteY1" fmla="*/ 1241 h 5769743"/>
              <a:gd name="connsiteX2" fmla="*/ 11174122 w 11174122"/>
              <a:gd name="connsiteY2" fmla="*/ 36191 h 5769743"/>
              <a:gd name="connsiteX3" fmla="*/ 11174122 w 11174122"/>
              <a:gd name="connsiteY3" fmla="*/ 5715337 h 5769743"/>
              <a:gd name="connsiteX4" fmla="*/ 9004712 w 11174122"/>
              <a:gd name="connsiteY4" fmla="*/ 5769743 h 5769743"/>
              <a:gd name="connsiteX5" fmla="*/ 0 w 11174122"/>
              <a:gd name="connsiteY5" fmla="*/ 5715337 h 5769743"/>
              <a:gd name="connsiteX6" fmla="*/ 0 w 11174122"/>
              <a:gd name="connsiteY6" fmla="*/ 36191 h 5769743"/>
              <a:gd name="connsiteX0" fmla="*/ 0 w 11174122"/>
              <a:gd name="connsiteY0" fmla="*/ 36191 h 5769743"/>
              <a:gd name="connsiteX1" fmla="*/ 2399631 w 11174122"/>
              <a:gd name="connsiteY1" fmla="*/ 1241 h 5769743"/>
              <a:gd name="connsiteX2" fmla="*/ 11174122 w 11174122"/>
              <a:gd name="connsiteY2" fmla="*/ 36191 h 5769743"/>
              <a:gd name="connsiteX3" fmla="*/ 11164252 w 11174122"/>
              <a:gd name="connsiteY3" fmla="*/ 1713310 h 5769743"/>
              <a:gd name="connsiteX4" fmla="*/ 11174122 w 11174122"/>
              <a:gd name="connsiteY4" fmla="*/ 5715337 h 5769743"/>
              <a:gd name="connsiteX5" fmla="*/ 9004712 w 11174122"/>
              <a:gd name="connsiteY5" fmla="*/ 5769743 h 5769743"/>
              <a:gd name="connsiteX6" fmla="*/ 0 w 11174122"/>
              <a:gd name="connsiteY6" fmla="*/ 5715337 h 5769743"/>
              <a:gd name="connsiteX7" fmla="*/ 0 w 11174122"/>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771676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907863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907863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1801" h="5769743">
                <a:moveTo>
                  <a:pt x="0" y="36191"/>
                </a:moveTo>
                <a:cubicBezTo>
                  <a:pt x="799877" y="24541"/>
                  <a:pt x="986911" y="-6565"/>
                  <a:pt x="2399631" y="1241"/>
                </a:cubicBezTo>
                <a:lnTo>
                  <a:pt x="11174122" y="36191"/>
                </a:lnTo>
                <a:cubicBezTo>
                  <a:pt x="11200015" y="660082"/>
                  <a:pt x="11216180" y="719767"/>
                  <a:pt x="11251801" y="1907863"/>
                </a:cubicBezTo>
                <a:lnTo>
                  <a:pt x="11174122" y="5715337"/>
                </a:lnTo>
                <a:lnTo>
                  <a:pt x="9004712" y="5769743"/>
                </a:lnTo>
                <a:lnTo>
                  <a:pt x="0" y="5715337"/>
                </a:lnTo>
                <a:lnTo>
                  <a:pt x="0" y="36191"/>
                </a:lnTo>
                <a:close/>
              </a:path>
            </a:pathLst>
          </a:custGeom>
          <a:ln w="28575">
            <a:solidFill>
              <a:schemeClr val="tx1"/>
            </a:solidFill>
          </a:ln>
        </p:spPr>
        <p:txBody>
          <a:bodyPr anchor="ctr"/>
          <a:lstStyle>
            <a:lvl1pPr marL="0" indent="0" algn="ctr">
              <a:buNone/>
              <a:defRPr/>
            </a:lvl1pPr>
          </a:lstStyle>
          <a:p>
            <a:r>
              <a:rPr lang="en-US"/>
              <a:t>Click icon to insert photo</a:t>
            </a:r>
          </a:p>
        </p:txBody>
      </p:sp>
    </p:spTree>
    <p:extLst>
      <p:ext uri="{BB962C8B-B14F-4D97-AF65-F5344CB8AC3E}">
        <p14:creationId xmlns:p14="http://schemas.microsoft.com/office/powerpoint/2010/main" val="1637546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937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BG + Header + Yellow Stars">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7D1C7FC-D30E-140E-8B09-9C82715117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682285">
            <a:off x="271275" y="207454"/>
            <a:ext cx="656080" cy="486987"/>
          </a:xfrm>
          <a:prstGeom prst="rect">
            <a:avLst/>
          </a:prstGeom>
        </p:spPr>
      </p:pic>
      <p:sp>
        <p:nvSpPr>
          <p:cNvPr id="2" name="Text Placeholder 2">
            <a:extLst>
              <a:ext uri="{FF2B5EF4-FFF2-40B4-BE49-F238E27FC236}">
                <a16:creationId xmlns:a16="http://schemas.microsoft.com/office/drawing/2014/main" id="{C986693B-CF46-DB7B-D9A2-81E28AD93C0D}"/>
              </a:ext>
            </a:extLst>
          </p:cNvPr>
          <p:cNvSpPr>
            <a:spLocks noGrp="1"/>
          </p:cNvSpPr>
          <p:nvPr>
            <p:ph type="body" sz="quarter" idx="12" hasCustomPrompt="1"/>
          </p:nvPr>
        </p:nvSpPr>
        <p:spPr>
          <a:xfrm>
            <a:off x="629184" y="499179"/>
            <a:ext cx="8788742" cy="734262"/>
          </a:xfrm>
          <a:prstGeom prst="rect">
            <a:avLst/>
          </a:prstGeom>
        </p:spPr>
        <p:txBody>
          <a:bodyPr anchor="ctr"/>
          <a:lstStyle>
            <a:lvl1pPr marL="0" indent="0" algn="l">
              <a:buNone/>
              <a:defRPr sz="2800">
                <a:latin typeface="Clarendon" panose="02020500000000000000" pitchFamily="18" charset="0"/>
              </a:defRPr>
            </a:lvl1pPr>
          </a:lstStyle>
          <a:p>
            <a:pPr lvl="0"/>
            <a:r>
              <a:rPr lang="en-US"/>
              <a:t>Clarendon 28 pt</a:t>
            </a:r>
          </a:p>
        </p:txBody>
      </p:sp>
      <p:pic>
        <p:nvPicPr>
          <p:cNvPr id="4" name="Graphic 3">
            <a:extLst>
              <a:ext uri="{FF2B5EF4-FFF2-40B4-BE49-F238E27FC236}">
                <a16:creationId xmlns:a16="http://schemas.microsoft.com/office/drawing/2014/main" id="{DE318B94-847A-4FFB-D6A3-AEF4DE5AA9E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01591" y="5363085"/>
            <a:ext cx="1811634" cy="1494915"/>
          </a:xfrm>
          <a:prstGeom prst="rect">
            <a:avLst/>
          </a:prstGeom>
        </p:spPr>
      </p:pic>
    </p:spTree>
    <p:extLst>
      <p:ext uri="{BB962C8B-B14F-4D97-AF65-F5344CB8AC3E}">
        <p14:creationId xmlns:p14="http://schemas.microsoft.com/office/powerpoint/2010/main" val="4159870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BG + Header + Yellow Stars + Border">
    <p:spTree>
      <p:nvGrpSpPr>
        <p:cNvPr id="1" name=""/>
        <p:cNvGrpSpPr/>
        <p:nvPr/>
      </p:nvGrpSpPr>
      <p:grpSpPr>
        <a:xfrm>
          <a:off x="0" y="0"/>
          <a:ext cx="0" cy="0"/>
          <a:chOff x="0" y="0"/>
          <a:chExt cx="0" cy="0"/>
        </a:xfrm>
      </p:grpSpPr>
      <p:sp>
        <p:nvSpPr>
          <p:cNvPr id="5" name="Rectangle 18">
            <a:extLst>
              <a:ext uri="{FF2B5EF4-FFF2-40B4-BE49-F238E27FC236}">
                <a16:creationId xmlns:a16="http://schemas.microsoft.com/office/drawing/2014/main" id="{53E9715B-2B22-52F9-6F8E-27D191D27F0E}"/>
              </a:ext>
            </a:extLst>
          </p:cNvPr>
          <p:cNvSpPr/>
          <p:nvPr userDrawn="1"/>
        </p:nvSpPr>
        <p:spPr>
          <a:xfrm>
            <a:off x="88185" y="111066"/>
            <a:ext cx="12015631" cy="6635868"/>
          </a:xfrm>
          <a:custGeom>
            <a:avLst/>
            <a:gdLst>
              <a:gd name="connsiteX0" fmla="*/ 0 w 12192000"/>
              <a:gd name="connsiteY0" fmla="*/ 0 h 497364"/>
              <a:gd name="connsiteX1" fmla="*/ 12192000 w 12192000"/>
              <a:gd name="connsiteY1" fmla="*/ 0 h 497364"/>
              <a:gd name="connsiteX2" fmla="*/ 12192000 w 12192000"/>
              <a:gd name="connsiteY2" fmla="*/ 497364 h 497364"/>
              <a:gd name="connsiteX3" fmla="*/ 0 w 12192000"/>
              <a:gd name="connsiteY3" fmla="*/ 497364 h 497364"/>
              <a:gd name="connsiteX4" fmla="*/ 0 w 12192000"/>
              <a:gd name="connsiteY4" fmla="*/ 0 h 497364"/>
              <a:gd name="connsiteX0" fmla="*/ 0 w 12192000"/>
              <a:gd name="connsiteY0" fmla="*/ 8474 h 505838"/>
              <a:gd name="connsiteX1" fmla="*/ 11439728 w 12192000"/>
              <a:gd name="connsiteY1" fmla="*/ 0 h 505838"/>
              <a:gd name="connsiteX2" fmla="*/ 12192000 w 12192000"/>
              <a:gd name="connsiteY2" fmla="*/ 8474 h 505838"/>
              <a:gd name="connsiteX3" fmla="*/ 12192000 w 12192000"/>
              <a:gd name="connsiteY3" fmla="*/ 505838 h 505838"/>
              <a:gd name="connsiteX4" fmla="*/ 0 w 12192000"/>
              <a:gd name="connsiteY4" fmla="*/ 505838 h 505838"/>
              <a:gd name="connsiteX5" fmla="*/ 0 w 12192000"/>
              <a:gd name="connsiteY5" fmla="*/ 8474 h 505838"/>
              <a:gd name="connsiteX0" fmla="*/ 0 w 12192000"/>
              <a:gd name="connsiteY0" fmla="*/ 66840 h 564204"/>
              <a:gd name="connsiteX1" fmla="*/ 6225702 w 12192000"/>
              <a:gd name="connsiteY1" fmla="*/ 0 h 564204"/>
              <a:gd name="connsiteX2" fmla="*/ 12192000 w 12192000"/>
              <a:gd name="connsiteY2" fmla="*/ 66840 h 564204"/>
              <a:gd name="connsiteX3" fmla="*/ 12192000 w 12192000"/>
              <a:gd name="connsiteY3" fmla="*/ 564204 h 564204"/>
              <a:gd name="connsiteX4" fmla="*/ 0 w 12192000"/>
              <a:gd name="connsiteY4" fmla="*/ 564204 h 564204"/>
              <a:gd name="connsiteX5" fmla="*/ 0 w 12192000"/>
              <a:gd name="connsiteY5" fmla="*/ 66840 h 564204"/>
              <a:gd name="connsiteX0" fmla="*/ 0 w 12192000"/>
              <a:gd name="connsiteY0" fmla="*/ 0 h 497364"/>
              <a:gd name="connsiteX1" fmla="*/ 6167336 w 12192000"/>
              <a:gd name="connsiteY1" fmla="*/ 20709 h 497364"/>
              <a:gd name="connsiteX2" fmla="*/ 12192000 w 12192000"/>
              <a:gd name="connsiteY2" fmla="*/ 0 h 497364"/>
              <a:gd name="connsiteX3" fmla="*/ 12192000 w 12192000"/>
              <a:gd name="connsiteY3" fmla="*/ 497364 h 497364"/>
              <a:gd name="connsiteX4" fmla="*/ 0 w 12192000"/>
              <a:gd name="connsiteY4" fmla="*/ 497364 h 497364"/>
              <a:gd name="connsiteX5" fmla="*/ 0 w 12192000"/>
              <a:gd name="connsiteY5" fmla="*/ 0 h 497364"/>
              <a:gd name="connsiteX0" fmla="*/ 0 w 12192000"/>
              <a:gd name="connsiteY0" fmla="*/ 8474 h 505838"/>
              <a:gd name="connsiteX1" fmla="*/ 6147881 w 12192000"/>
              <a:gd name="connsiteY1" fmla="*/ 0 h 505838"/>
              <a:gd name="connsiteX2" fmla="*/ 12192000 w 12192000"/>
              <a:gd name="connsiteY2" fmla="*/ 8474 h 505838"/>
              <a:gd name="connsiteX3" fmla="*/ 12192000 w 12192000"/>
              <a:gd name="connsiteY3" fmla="*/ 505838 h 505838"/>
              <a:gd name="connsiteX4" fmla="*/ 0 w 12192000"/>
              <a:gd name="connsiteY4" fmla="*/ 505838 h 505838"/>
              <a:gd name="connsiteX5" fmla="*/ 0 w 12192000"/>
              <a:gd name="connsiteY5" fmla="*/ 8474 h 505838"/>
              <a:gd name="connsiteX0" fmla="*/ 0 w 12192000"/>
              <a:gd name="connsiteY0" fmla="*/ 0 h 497364"/>
              <a:gd name="connsiteX1" fmla="*/ 12192000 w 12192000"/>
              <a:gd name="connsiteY1" fmla="*/ 0 h 497364"/>
              <a:gd name="connsiteX2" fmla="*/ 12192000 w 12192000"/>
              <a:gd name="connsiteY2" fmla="*/ 497364 h 497364"/>
              <a:gd name="connsiteX3" fmla="*/ 0 w 12192000"/>
              <a:gd name="connsiteY3" fmla="*/ 497364 h 497364"/>
              <a:gd name="connsiteX4" fmla="*/ 0 w 12192000"/>
              <a:gd name="connsiteY4" fmla="*/ 0 h 49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97364">
                <a:moveTo>
                  <a:pt x="0" y="0"/>
                </a:moveTo>
                <a:lnTo>
                  <a:pt x="12192000" y="0"/>
                </a:lnTo>
                <a:lnTo>
                  <a:pt x="12192000" y="497364"/>
                </a:lnTo>
                <a:lnTo>
                  <a:pt x="0" y="497364"/>
                </a:lnTo>
                <a:lnTo>
                  <a:pt x="0" y="0"/>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3" name="Graphic 2">
            <a:extLst>
              <a:ext uri="{FF2B5EF4-FFF2-40B4-BE49-F238E27FC236}">
                <a16:creationId xmlns:a16="http://schemas.microsoft.com/office/drawing/2014/main" id="{E7D1C7FC-D30E-140E-8B09-9C82715117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682285">
            <a:off x="271275" y="324186"/>
            <a:ext cx="656080" cy="486987"/>
          </a:xfrm>
          <a:prstGeom prst="rect">
            <a:avLst/>
          </a:prstGeom>
        </p:spPr>
      </p:pic>
      <p:sp>
        <p:nvSpPr>
          <p:cNvPr id="2" name="Text Placeholder 2">
            <a:extLst>
              <a:ext uri="{FF2B5EF4-FFF2-40B4-BE49-F238E27FC236}">
                <a16:creationId xmlns:a16="http://schemas.microsoft.com/office/drawing/2014/main" id="{C986693B-CF46-DB7B-D9A2-81E28AD93C0D}"/>
              </a:ext>
            </a:extLst>
          </p:cNvPr>
          <p:cNvSpPr>
            <a:spLocks noGrp="1"/>
          </p:cNvSpPr>
          <p:nvPr>
            <p:ph type="body" sz="quarter" idx="12" hasCustomPrompt="1"/>
          </p:nvPr>
        </p:nvSpPr>
        <p:spPr>
          <a:xfrm>
            <a:off x="629184" y="615911"/>
            <a:ext cx="8788742" cy="734262"/>
          </a:xfrm>
          <a:prstGeom prst="rect">
            <a:avLst/>
          </a:prstGeom>
        </p:spPr>
        <p:txBody>
          <a:bodyPr anchor="ctr"/>
          <a:lstStyle>
            <a:lvl1pPr marL="0" indent="0" algn="l">
              <a:buNone/>
              <a:defRPr sz="2800">
                <a:latin typeface="Clarendon" panose="02020500000000000000" pitchFamily="18" charset="0"/>
              </a:defRPr>
            </a:lvl1pPr>
          </a:lstStyle>
          <a:p>
            <a:pPr lvl="0"/>
            <a:r>
              <a:rPr lang="en-US"/>
              <a:t>Clarendon 28 pt</a:t>
            </a:r>
          </a:p>
        </p:txBody>
      </p:sp>
      <p:pic>
        <p:nvPicPr>
          <p:cNvPr id="4" name="Graphic 3">
            <a:extLst>
              <a:ext uri="{FF2B5EF4-FFF2-40B4-BE49-F238E27FC236}">
                <a16:creationId xmlns:a16="http://schemas.microsoft.com/office/drawing/2014/main" id="{DE318B94-847A-4FFB-D6A3-AEF4DE5AA9E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01591" y="5363085"/>
            <a:ext cx="1811634" cy="1494915"/>
          </a:xfrm>
          <a:prstGeom prst="rect">
            <a:avLst/>
          </a:prstGeom>
        </p:spPr>
      </p:pic>
    </p:spTree>
    <p:extLst>
      <p:ext uri="{BB962C8B-B14F-4D97-AF65-F5344CB8AC3E}">
        <p14:creationId xmlns:p14="http://schemas.microsoft.com/office/powerpoint/2010/main" val="1319374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lorblock Slide Top with Title">
    <p:bg>
      <p:bgPr>
        <a:solidFill>
          <a:schemeClr val="bg1">
            <a:lumMod val="95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D4C7C0A-08A3-4D15-9941-FE810FCE1049}"/>
              </a:ext>
            </a:extLst>
          </p:cNvPr>
          <p:cNvSpPr/>
          <p:nvPr userDrawn="1"/>
        </p:nvSpPr>
        <p:spPr>
          <a:xfrm>
            <a:off x="0" y="2"/>
            <a:ext cx="12192000" cy="666748"/>
          </a:xfrm>
          <a:prstGeom prst="rect">
            <a:avLst/>
          </a:prstGeom>
          <a:solidFill>
            <a:srgbClr val="6D3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B6FCC5D2-A057-4C66-9DE4-4E53B6DF9F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114" b="33621"/>
          <a:stretch/>
        </p:blipFill>
        <p:spPr>
          <a:xfrm>
            <a:off x="3801525" y="-1"/>
            <a:ext cx="1714881" cy="666751"/>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BB466139-E1CE-4EE4-8D37-02DAC7F2D9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978" b="8707"/>
          <a:stretch/>
        </p:blipFill>
        <p:spPr>
          <a:xfrm>
            <a:off x="274481" y="1"/>
            <a:ext cx="3676650" cy="666750"/>
          </a:xfrm>
          <a:prstGeom prst="rect">
            <a:avLst/>
          </a:prstGeom>
        </p:spPr>
      </p:pic>
      <p:sp>
        <p:nvSpPr>
          <p:cNvPr id="14" name="Rectangle 13">
            <a:extLst>
              <a:ext uri="{FF2B5EF4-FFF2-40B4-BE49-F238E27FC236}">
                <a16:creationId xmlns:a16="http://schemas.microsoft.com/office/drawing/2014/main" id="{C6B65956-6F39-4117-8476-D01CCA0062F7}"/>
              </a:ext>
            </a:extLst>
          </p:cNvPr>
          <p:cNvSpPr/>
          <p:nvPr userDrawn="1"/>
        </p:nvSpPr>
        <p:spPr>
          <a:xfrm>
            <a:off x="0" y="604838"/>
            <a:ext cx="12192000" cy="61912"/>
          </a:xfrm>
          <a:prstGeom prst="rect">
            <a:avLst/>
          </a:prstGeom>
          <a:solidFill>
            <a:srgbClr val="C52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012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mage left and Bullet Slide">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EF7647-D65A-425A-B937-3F8C5EB6F6DF}"/>
              </a:ext>
            </a:extLst>
          </p:cNvPr>
          <p:cNvSpPr/>
          <p:nvPr userDrawn="1"/>
        </p:nvSpPr>
        <p:spPr>
          <a:xfrm>
            <a:off x="0" y="2"/>
            <a:ext cx="12192000" cy="604836"/>
          </a:xfrm>
          <a:prstGeom prst="rect">
            <a:avLst/>
          </a:prstGeom>
          <a:solidFill>
            <a:srgbClr val="6D3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B65956-6F39-4117-8476-D01CCA0062F7}"/>
              </a:ext>
            </a:extLst>
          </p:cNvPr>
          <p:cNvSpPr/>
          <p:nvPr userDrawn="1"/>
        </p:nvSpPr>
        <p:spPr>
          <a:xfrm>
            <a:off x="0" y="604838"/>
            <a:ext cx="12192000" cy="61912"/>
          </a:xfrm>
          <a:prstGeom prst="rect">
            <a:avLst/>
          </a:prstGeom>
          <a:solidFill>
            <a:srgbClr val="C52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4">
            <a:extLst>
              <a:ext uri="{FF2B5EF4-FFF2-40B4-BE49-F238E27FC236}">
                <a16:creationId xmlns:a16="http://schemas.microsoft.com/office/drawing/2014/main" id="{F6A8D011-72E4-456F-942E-DEEC60C9EC8B}"/>
              </a:ext>
            </a:extLst>
          </p:cNvPr>
          <p:cNvSpPr>
            <a:spLocks noGrp="1"/>
          </p:cNvSpPr>
          <p:nvPr>
            <p:ph type="pic" sz="quarter" idx="12" hasCustomPrompt="1"/>
          </p:nvPr>
        </p:nvSpPr>
        <p:spPr>
          <a:xfrm>
            <a:off x="549275" y="1727200"/>
            <a:ext cx="4095513" cy="4613981"/>
          </a:xfrm>
          <a:prstGeom prst="rect">
            <a:avLst/>
          </a:prstGeom>
          <a:ln w="76200">
            <a:solidFill>
              <a:schemeClr val="bg1"/>
            </a:solidFill>
            <a:miter lim="800000"/>
          </a:ln>
          <a:effectLst>
            <a:outerShdw blurRad="50800" dist="38100" dir="2700000" algn="tl" rotWithShape="0">
              <a:prstClr val="black">
                <a:alpha val="9000"/>
              </a:prstClr>
            </a:outerShdw>
          </a:effectLst>
        </p:spPr>
        <p:txBody>
          <a:bodyPr anchor="ctr"/>
          <a:lstStyle>
            <a:lvl1pPr marL="0" indent="0" algn="ctr">
              <a:buNone/>
              <a:defRPr sz="1800">
                <a:latin typeface="Arial" panose="020B0604020202020204" pitchFamily="34" charset="0"/>
                <a:cs typeface="Arial" panose="020B0604020202020204" pitchFamily="34" charset="0"/>
              </a:defRPr>
            </a:lvl1pPr>
          </a:lstStyle>
          <a:p>
            <a:r>
              <a:rPr lang="en-US" dirty="0"/>
              <a:t>Click here to add image</a:t>
            </a:r>
          </a:p>
        </p:txBody>
      </p:sp>
      <p:pic>
        <p:nvPicPr>
          <p:cNvPr id="4" name="Picture 3" descr="A close up of a logo&#10;&#10;Description generated with high confidence">
            <a:extLst>
              <a:ext uri="{FF2B5EF4-FFF2-40B4-BE49-F238E27FC236}">
                <a16:creationId xmlns:a16="http://schemas.microsoft.com/office/drawing/2014/main" id="{895655DB-027C-4B65-A5DF-9842FCFC73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6709" y="258416"/>
            <a:ext cx="527227" cy="410065"/>
          </a:xfrm>
          <a:prstGeom prst="rect">
            <a:avLst/>
          </a:prstGeom>
        </p:spPr>
      </p:pic>
    </p:spTree>
    <p:extLst>
      <p:ext uri="{BB962C8B-B14F-4D97-AF65-F5344CB8AC3E}">
        <p14:creationId xmlns:p14="http://schemas.microsoft.com/office/powerpoint/2010/main" val="146350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s Lower Left">
    <p:spTree>
      <p:nvGrpSpPr>
        <p:cNvPr id="1" name=""/>
        <p:cNvGrpSpPr/>
        <p:nvPr/>
      </p:nvGrpSpPr>
      <p:grpSpPr>
        <a:xfrm>
          <a:off x="0" y="0"/>
          <a:ext cx="0" cy="0"/>
          <a:chOff x="0" y="0"/>
          <a:chExt cx="0" cy="0"/>
        </a:xfrm>
      </p:grpSpPr>
      <p:pic>
        <p:nvPicPr>
          <p:cNvPr id="2" name="Picture 1" descr="Logo, icon&#10;&#10;Description automatically generated">
            <a:extLst>
              <a:ext uri="{FF2B5EF4-FFF2-40B4-BE49-F238E27FC236}">
                <a16:creationId xmlns:a16="http://schemas.microsoft.com/office/drawing/2014/main" id="{3AA20686-485D-1B61-6BBE-08D5AA175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373" y="5942665"/>
            <a:ext cx="689769" cy="581272"/>
          </a:xfrm>
          <a:prstGeom prst="rect">
            <a:avLst/>
          </a:prstGeom>
        </p:spPr>
      </p:pic>
      <p:pic>
        <p:nvPicPr>
          <p:cNvPr id="3" name="Picture 2" descr="Logo, icon&#10;&#10;Description automatically generated">
            <a:extLst>
              <a:ext uri="{FF2B5EF4-FFF2-40B4-BE49-F238E27FC236}">
                <a16:creationId xmlns:a16="http://schemas.microsoft.com/office/drawing/2014/main" id="{545ED2E2-5866-7F41-B8F4-8A5CB02BB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413" y="5703204"/>
            <a:ext cx="523760" cy="441375"/>
          </a:xfrm>
          <a:prstGeom prst="rect">
            <a:avLst/>
          </a:prstGeom>
        </p:spPr>
      </p:pic>
    </p:spTree>
    <p:extLst>
      <p:ext uri="{BB962C8B-B14F-4D97-AF65-F5344CB8AC3E}">
        <p14:creationId xmlns:p14="http://schemas.microsoft.com/office/powerpoint/2010/main" val="171745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s &amp; Dashed Line - Yellow">
    <p:spTree>
      <p:nvGrpSpPr>
        <p:cNvPr id="1" name=""/>
        <p:cNvGrpSpPr/>
        <p:nvPr/>
      </p:nvGrpSpPr>
      <p:grpSpPr>
        <a:xfrm>
          <a:off x="0" y="0"/>
          <a:ext cx="0" cy="0"/>
          <a:chOff x="0" y="0"/>
          <a:chExt cx="0" cy="0"/>
        </a:xfrm>
      </p:grpSpPr>
      <p:pic>
        <p:nvPicPr>
          <p:cNvPr id="2" name="Picture 1" descr="Logo, icon&#10;&#10;Description automatically generated">
            <a:extLst>
              <a:ext uri="{FF2B5EF4-FFF2-40B4-BE49-F238E27FC236}">
                <a16:creationId xmlns:a16="http://schemas.microsoft.com/office/drawing/2014/main" id="{3AA20686-485D-1B61-6BBE-08D5AA175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686105">
            <a:off x="11572337" y="5621941"/>
            <a:ext cx="500189" cy="421512"/>
          </a:xfrm>
          <a:prstGeom prst="rect">
            <a:avLst/>
          </a:prstGeom>
        </p:spPr>
      </p:pic>
      <p:pic>
        <p:nvPicPr>
          <p:cNvPr id="3" name="Picture 2" descr="Logo, icon&#10;&#10;Description automatically generated">
            <a:extLst>
              <a:ext uri="{FF2B5EF4-FFF2-40B4-BE49-F238E27FC236}">
                <a16:creationId xmlns:a16="http://schemas.microsoft.com/office/drawing/2014/main" id="{545ED2E2-5866-7F41-B8F4-8A5CB02BB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911" y="178420"/>
            <a:ext cx="434730" cy="366349"/>
          </a:xfrm>
          <a:prstGeom prst="rect">
            <a:avLst/>
          </a:prstGeom>
        </p:spPr>
      </p:pic>
      <p:sp>
        <p:nvSpPr>
          <p:cNvPr id="4" name="Freeform: Shape 3">
            <a:extLst>
              <a:ext uri="{FF2B5EF4-FFF2-40B4-BE49-F238E27FC236}">
                <a16:creationId xmlns:a16="http://schemas.microsoft.com/office/drawing/2014/main" id="{C948EEF3-4DE3-3139-1C6C-2D20E2EB8B9A}"/>
              </a:ext>
            </a:extLst>
          </p:cNvPr>
          <p:cNvSpPr/>
          <p:nvPr userDrawn="1"/>
        </p:nvSpPr>
        <p:spPr>
          <a:xfrm>
            <a:off x="31225" y="37781"/>
            <a:ext cx="1504102" cy="135128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89D30CE-6F69-C4E0-6748-2F26DB58B825}"/>
              </a:ext>
            </a:extLst>
          </p:cNvPr>
          <p:cNvSpPr/>
          <p:nvPr userDrawn="1"/>
        </p:nvSpPr>
        <p:spPr>
          <a:xfrm>
            <a:off x="10615009" y="5467808"/>
            <a:ext cx="1504102" cy="135128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9559817D-61F1-60BB-72B0-244AA34D7B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554743">
            <a:off x="68828" y="5816011"/>
            <a:ext cx="434730" cy="366349"/>
          </a:xfrm>
          <a:prstGeom prst="rect">
            <a:avLst/>
          </a:prstGeom>
        </p:spPr>
      </p:pic>
    </p:spTree>
    <p:extLst>
      <p:ext uri="{BB962C8B-B14F-4D97-AF65-F5344CB8AC3E}">
        <p14:creationId xmlns:p14="http://schemas.microsoft.com/office/powerpoint/2010/main" val="79810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rder - Gray BG">
    <p:bg>
      <p:bgPr>
        <a:solidFill>
          <a:srgbClr val="E5E6E5"/>
        </a:solidFill>
        <a:effectLst/>
      </p:bgPr>
    </p:bg>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23356139-F491-25AC-1FFA-37182097EA07}"/>
              </a:ext>
            </a:extLst>
          </p:cNvPr>
          <p:cNvSpPr/>
          <p:nvPr userDrawn="1"/>
        </p:nvSpPr>
        <p:spPr>
          <a:xfrm>
            <a:off x="88185" y="111066"/>
            <a:ext cx="12015631" cy="6635868"/>
          </a:xfrm>
          <a:custGeom>
            <a:avLst/>
            <a:gdLst>
              <a:gd name="connsiteX0" fmla="*/ 0 w 12192000"/>
              <a:gd name="connsiteY0" fmla="*/ 0 h 497364"/>
              <a:gd name="connsiteX1" fmla="*/ 12192000 w 12192000"/>
              <a:gd name="connsiteY1" fmla="*/ 0 h 497364"/>
              <a:gd name="connsiteX2" fmla="*/ 12192000 w 12192000"/>
              <a:gd name="connsiteY2" fmla="*/ 497364 h 497364"/>
              <a:gd name="connsiteX3" fmla="*/ 0 w 12192000"/>
              <a:gd name="connsiteY3" fmla="*/ 497364 h 497364"/>
              <a:gd name="connsiteX4" fmla="*/ 0 w 12192000"/>
              <a:gd name="connsiteY4" fmla="*/ 0 h 497364"/>
              <a:gd name="connsiteX0" fmla="*/ 0 w 12192000"/>
              <a:gd name="connsiteY0" fmla="*/ 8474 h 505838"/>
              <a:gd name="connsiteX1" fmla="*/ 11439728 w 12192000"/>
              <a:gd name="connsiteY1" fmla="*/ 0 h 505838"/>
              <a:gd name="connsiteX2" fmla="*/ 12192000 w 12192000"/>
              <a:gd name="connsiteY2" fmla="*/ 8474 h 505838"/>
              <a:gd name="connsiteX3" fmla="*/ 12192000 w 12192000"/>
              <a:gd name="connsiteY3" fmla="*/ 505838 h 505838"/>
              <a:gd name="connsiteX4" fmla="*/ 0 w 12192000"/>
              <a:gd name="connsiteY4" fmla="*/ 505838 h 505838"/>
              <a:gd name="connsiteX5" fmla="*/ 0 w 12192000"/>
              <a:gd name="connsiteY5" fmla="*/ 8474 h 505838"/>
              <a:gd name="connsiteX0" fmla="*/ 0 w 12192000"/>
              <a:gd name="connsiteY0" fmla="*/ 66840 h 564204"/>
              <a:gd name="connsiteX1" fmla="*/ 6225702 w 12192000"/>
              <a:gd name="connsiteY1" fmla="*/ 0 h 564204"/>
              <a:gd name="connsiteX2" fmla="*/ 12192000 w 12192000"/>
              <a:gd name="connsiteY2" fmla="*/ 66840 h 564204"/>
              <a:gd name="connsiteX3" fmla="*/ 12192000 w 12192000"/>
              <a:gd name="connsiteY3" fmla="*/ 564204 h 564204"/>
              <a:gd name="connsiteX4" fmla="*/ 0 w 12192000"/>
              <a:gd name="connsiteY4" fmla="*/ 564204 h 564204"/>
              <a:gd name="connsiteX5" fmla="*/ 0 w 12192000"/>
              <a:gd name="connsiteY5" fmla="*/ 66840 h 564204"/>
              <a:gd name="connsiteX0" fmla="*/ 0 w 12192000"/>
              <a:gd name="connsiteY0" fmla="*/ 0 h 497364"/>
              <a:gd name="connsiteX1" fmla="*/ 6167336 w 12192000"/>
              <a:gd name="connsiteY1" fmla="*/ 20709 h 497364"/>
              <a:gd name="connsiteX2" fmla="*/ 12192000 w 12192000"/>
              <a:gd name="connsiteY2" fmla="*/ 0 h 497364"/>
              <a:gd name="connsiteX3" fmla="*/ 12192000 w 12192000"/>
              <a:gd name="connsiteY3" fmla="*/ 497364 h 497364"/>
              <a:gd name="connsiteX4" fmla="*/ 0 w 12192000"/>
              <a:gd name="connsiteY4" fmla="*/ 497364 h 497364"/>
              <a:gd name="connsiteX5" fmla="*/ 0 w 12192000"/>
              <a:gd name="connsiteY5" fmla="*/ 0 h 497364"/>
              <a:gd name="connsiteX0" fmla="*/ 0 w 12192000"/>
              <a:gd name="connsiteY0" fmla="*/ 8474 h 505838"/>
              <a:gd name="connsiteX1" fmla="*/ 6147881 w 12192000"/>
              <a:gd name="connsiteY1" fmla="*/ 0 h 505838"/>
              <a:gd name="connsiteX2" fmla="*/ 12192000 w 12192000"/>
              <a:gd name="connsiteY2" fmla="*/ 8474 h 505838"/>
              <a:gd name="connsiteX3" fmla="*/ 12192000 w 12192000"/>
              <a:gd name="connsiteY3" fmla="*/ 505838 h 505838"/>
              <a:gd name="connsiteX4" fmla="*/ 0 w 12192000"/>
              <a:gd name="connsiteY4" fmla="*/ 505838 h 505838"/>
              <a:gd name="connsiteX5" fmla="*/ 0 w 12192000"/>
              <a:gd name="connsiteY5" fmla="*/ 8474 h 505838"/>
              <a:gd name="connsiteX0" fmla="*/ 0 w 12192000"/>
              <a:gd name="connsiteY0" fmla="*/ 0 h 497364"/>
              <a:gd name="connsiteX1" fmla="*/ 12192000 w 12192000"/>
              <a:gd name="connsiteY1" fmla="*/ 0 h 497364"/>
              <a:gd name="connsiteX2" fmla="*/ 12192000 w 12192000"/>
              <a:gd name="connsiteY2" fmla="*/ 497364 h 497364"/>
              <a:gd name="connsiteX3" fmla="*/ 0 w 12192000"/>
              <a:gd name="connsiteY3" fmla="*/ 497364 h 497364"/>
              <a:gd name="connsiteX4" fmla="*/ 0 w 12192000"/>
              <a:gd name="connsiteY4" fmla="*/ 0 h 49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97364">
                <a:moveTo>
                  <a:pt x="0" y="0"/>
                </a:moveTo>
                <a:lnTo>
                  <a:pt x="12192000" y="0"/>
                </a:lnTo>
                <a:lnTo>
                  <a:pt x="12192000" y="497364"/>
                </a:lnTo>
                <a:lnTo>
                  <a:pt x="0" y="497364"/>
                </a:lnTo>
                <a:lnTo>
                  <a:pt x="0" y="0"/>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2" name="Picture 1" descr="Logo, icon&#10;&#10;Description automatically generated">
            <a:extLst>
              <a:ext uri="{FF2B5EF4-FFF2-40B4-BE49-F238E27FC236}">
                <a16:creationId xmlns:a16="http://schemas.microsoft.com/office/drawing/2014/main" id="{3AA20686-485D-1B61-6BBE-08D5AA175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262320">
            <a:off x="11064656" y="6160208"/>
            <a:ext cx="590198" cy="497363"/>
          </a:xfrm>
          <a:prstGeom prst="rect">
            <a:avLst/>
          </a:prstGeom>
        </p:spPr>
      </p:pic>
      <p:pic>
        <p:nvPicPr>
          <p:cNvPr id="3" name="Picture 2" descr="Logo, icon&#10;&#10;Description automatically generated">
            <a:extLst>
              <a:ext uri="{FF2B5EF4-FFF2-40B4-BE49-F238E27FC236}">
                <a16:creationId xmlns:a16="http://schemas.microsoft.com/office/drawing/2014/main" id="{545ED2E2-5866-7F41-B8F4-8A5CB02BB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058495">
            <a:off x="11482058" y="5896979"/>
            <a:ext cx="448153" cy="377661"/>
          </a:xfrm>
          <a:prstGeom prst="rect">
            <a:avLst/>
          </a:prstGeom>
        </p:spPr>
      </p:pic>
    </p:spTree>
    <p:extLst>
      <p:ext uri="{BB962C8B-B14F-4D97-AF65-F5344CB8AC3E}">
        <p14:creationId xmlns:p14="http://schemas.microsoft.com/office/powerpoint/2010/main" val="133356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Hatch - Lower Right">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2ED59B26-172A-B203-1144-BE556671B0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856314">
            <a:off x="10948620" y="5657172"/>
            <a:ext cx="725352" cy="956059"/>
          </a:xfrm>
          <a:prstGeom prst="rect">
            <a:avLst/>
          </a:prstGeom>
        </p:spPr>
      </p:pic>
    </p:spTree>
    <p:extLst>
      <p:ext uri="{BB962C8B-B14F-4D97-AF65-F5344CB8AC3E}">
        <p14:creationId xmlns:p14="http://schemas.microsoft.com/office/powerpoint/2010/main" val="272453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BG - Header, stars, dashed line">
    <p:bg>
      <p:bgPr>
        <a:solidFill>
          <a:srgbClr val="E5E6E5"/>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3F5A408-702B-F013-4271-E7344A0ECC16}"/>
              </a:ext>
            </a:extLst>
          </p:cNvPr>
          <p:cNvSpPr>
            <a:spLocks noGrp="1"/>
          </p:cNvSpPr>
          <p:nvPr>
            <p:ph type="body" sz="quarter" idx="12" hasCustomPrompt="1"/>
          </p:nvPr>
        </p:nvSpPr>
        <p:spPr>
          <a:xfrm>
            <a:off x="1701629" y="226629"/>
            <a:ext cx="8788742" cy="734262"/>
          </a:xfrm>
          <a:prstGeom prst="rect">
            <a:avLst/>
          </a:prstGeom>
        </p:spPr>
        <p:txBody>
          <a:bodyPr anchor="ctr"/>
          <a:lstStyle>
            <a:lvl1pPr marL="0" indent="0" algn="ctr">
              <a:buNone/>
              <a:defRPr sz="3200">
                <a:latin typeface="Clarendon" panose="02020500000000000000" pitchFamily="18" charset="0"/>
              </a:defRPr>
            </a:lvl1pPr>
          </a:lstStyle>
          <a:p>
            <a:pPr lvl="0"/>
            <a:r>
              <a:rPr lang="en-US"/>
              <a:t>Clarendon 32 pt</a:t>
            </a:r>
          </a:p>
        </p:txBody>
      </p:sp>
      <p:pic>
        <p:nvPicPr>
          <p:cNvPr id="3" name="Graphic 2">
            <a:extLst>
              <a:ext uri="{FF2B5EF4-FFF2-40B4-BE49-F238E27FC236}">
                <a16:creationId xmlns:a16="http://schemas.microsoft.com/office/drawing/2014/main" id="{40B0DD49-3A05-EC8A-21E1-F893EB909A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8322" y="4825034"/>
            <a:ext cx="2463678" cy="2032966"/>
          </a:xfrm>
          <a:prstGeom prst="rect">
            <a:avLst/>
          </a:prstGeom>
        </p:spPr>
      </p:pic>
      <p:pic>
        <p:nvPicPr>
          <p:cNvPr id="4" name="Graphic 3">
            <a:extLst>
              <a:ext uri="{FF2B5EF4-FFF2-40B4-BE49-F238E27FC236}">
                <a16:creationId xmlns:a16="http://schemas.microsoft.com/office/drawing/2014/main" id="{1A8028AC-D4B1-0714-BF7C-3796C9FF7E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47" y="57661"/>
            <a:ext cx="2463678" cy="2032966"/>
          </a:xfrm>
          <a:prstGeom prst="rect">
            <a:avLst/>
          </a:prstGeom>
        </p:spPr>
      </p:pic>
      <p:sp>
        <p:nvSpPr>
          <p:cNvPr id="5" name="Freeform: Shape 4">
            <a:extLst>
              <a:ext uri="{FF2B5EF4-FFF2-40B4-BE49-F238E27FC236}">
                <a16:creationId xmlns:a16="http://schemas.microsoft.com/office/drawing/2014/main" id="{72ED6A83-E02B-BA27-7261-AD9CF991096E}"/>
              </a:ext>
            </a:extLst>
          </p:cNvPr>
          <p:cNvSpPr/>
          <p:nvPr userDrawn="1"/>
        </p:nvSpPr>
        <p:spPr>
          <a:xfrm>
            <a:off x="48347" y="5376476"/>
            <a:ext cx="1504102" cy="135128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35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amp; photo">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EC3B5F23-730B-BD88-BC3D-736F2B789C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69" t="9426" r="46078" b="16398"/>
          <a:stretch/>
        </p:blipFill>
        <p:spPr>
          <a:xfrm>
            <a:off x="5819361" y="459028"/>
            <a:ext cx="5909841" cy="5790049"/>
          </a:xfrm>
          <a:prstGeom prst="rect">
            <a:avLst/>
          </a:prstGeom>
        </p:spPr>
      </p:pic>
      <p:pic>
        <p:nvPicPr>
          <p:cNvPr id="4" name="Picture 3" descr="A picture containing arrow&#10;&#10;Description automatically generated">
            <a:extLst>
              <a:ext uri="{FF2B5EF4-FFF2-40B4-BE49-F238E27FC236}">
                <a16:creationId xmlns:a16="http://schemas.microsoft.com/office/drawing/2014/main" id="{6FA4A275-8B1C-3D05-C70A-BE9FB9ED3B3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262" t="27778" r="41750" b="42100"/>
          <a:stretch/>
        </p:blipFill>
        <p:spPr>
          <a:xfrm>
            <a:off x="6182140" y="815596"/>
            <a:ext cx="5186312" cy="1741560"/>
          </a:xfrm>
          <a:prstGeom prst="rect">
            <a:avLst/>
          </a:prstGeom>
        </p:spPr>
      </p:pic>
      <p:pic>
        <p:nvPicPr>
          <p:cNvPr id="5" name="Picture 4" descr="A picture containing arrow&#10;&#10;Description automatically generated">
            <a:extLst>
              <a:ext uri="{FF2B5EF4-FFF2-40B4-BE49-F238E27FC236}">
                <a16:creationId xmlns:a16="http://schemas.microsoft.com/office/drawing/2014/main" id="{4E87D974-4BB0-DCD7-218D-C350400E4C6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262" t="27778" r="41750" b="42100"/>
          <a:stretch/>
        </p:blipFill>
        <p:spPr>
          <a:xfrm>
            <a:off x="6182141" y="2496248"/>
            <a:ext cx="5226950" cy="1741560"/>
          </a:xfrm>
          <a:prstGeom prst="rect">
            <a:avLst/>
          </a:prstGeom>
        </p:spPr>
      </p:pic>
      <p:pic>
        <p:nvPicPr>
          <p:cNvPr id="6" name="Picture 5" descr="A picture containing arrow&#10;&#10;Description automatically generated">
            <a:extLst>
              <a:ext uri="{FF2B5EF4-FFF2-40B4-BE49-F238E27FC236}">
                <a16:creationId xmlns:a16="http://schemas.microsoft.com/office/drawing/2014/main" id="{C7F89931-2386-E25B-978B-B3B56FF098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262" t="27778" r="41750" b="42100"/>
          <a:stretch/>
        </p:blipFill>
        <p:spPr>
          <a:xfrm>
            <a:off x="6161123" y="4175863"/>
            <a:ext cx="5226949" cy="1741560"/>
          </a:xfrm>
          <a:prstGeom prst="rect">
            <a:avLst/>
          </a:prstGeom>
        </p:spPr>
      </p:pic>
      <p:pic>
        <p:nvPicPr>
          <p:cNvPr id="7" name="Picture 6" descr="Shape&#10;&#10;Description automatically generated">
            <a:extLst>
              <a:ext uri="{FF2B5EF4-FFF2-40B4-BE49-F238E27FC236}">
                <a16:creationId xmlns:a16="http://schemas.microsoft.com/office/drawing/2014/main" id="{F1898AFD-02E7-46B2-CF44-7817D49763D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21367614">
            <a:off x="588817" y="740746"/>
            <a:ext cx="4784195" cy="5282623"/>
          </a:xfrm>
          <a:prstGeom prst="rect">
            <a:avLst/>
          </a:prstGeom>
        </p:spPr>
      </p:pic>
      <p:sp>
        <p:nvSpPr>
          <p:cNvPr id="9" name="Picture Placeholder 25">
            <a:extLst>
              <a:ext uri="{FF2B5EF4-FFF2-40B4-BE49-F238E27FC236}">
                <a16:creationId xmlns:a16="http://schemas.microsoft.com/office/drawing/2014/main" id="{52EBEF0C-FD0E-6AB5-284C-618E4D2D287A}"/>
              </a:ext>
            </a:extLst>
          </p:cNvPr>
          <p:cNvSpPr>
            <a:spLocks noGrp="1"/>
          </p:cNvSpPr>
          <p:nvPr>
            <p:ph type="pic" sz="quarter" idx="10"/>
          </p:nvPr>
        </p:nvSpPr>
        <p:spPr>
          <a:xfrm rot="21367614">
            <a:off x="895325" y="1204426"/>
            <a:ext cx="4055453" cy="3423949"/>
          </a:xfrm>
          <a:prstGeom prst="rect">
            <a:avLst/>
          </a:prstGeom>
        </p:spPr>
        <p:txBody>
          <a:bodyPr anchor="ctr"/>
          <a:lstStyle>
            <a:lvl1pPr marL="0" indent="0" algn="ctr">
              <a:buNone/>
              <a:defRPr/>
            </a:lvl1pPr>
          </a:lstStyle>
          <a:p>
            <a:endParaRPr lang="en-US"/>
          </a:p>
          <a:p>
            <a:endParaRPr lang="en-US"/>
          </a:p>
          <a:p>
            <a:r>
              <a:rPr lang="en-US"/>
              <a:t>Click icon to insert photo</a:t>
            </a:r>
          </a:p>
        </p:txBody>
      </p:sp>
      <p:pic>
        <p:nvPicPr>
          <p:cNvPr id="10" name="Picture 9" descr="Shape&#10;&#10;Description automatically generated with medium confidence">
            <a:extLst>
              <a:ext uri="{FF2B5EF4-FFF2-40B4-BE49-F238E27FC236}">
                <a16:creationId xmlns:a16="http://schemas.microsoft.com/office/drawing/2014/main" id="{6FA92E86-FE18-A445-22B7-7EAB78C5589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rot="1508413">
            <a:off x="2314604" y="484779"/>
            <a:ext cx="843098" cy="687012"/>
          </a:xfrm>
          <a:prstGeom prst="rect">
            <a:avLst/>
          </a:prstGeom>
        </p:spPr>
      </p:pic>
      <p:pic>
        <p:nvPicPr>
          <p:cNvPr id="11" name="Picture 10" descr="A picture containing light, blur&#10;&#10;Description automatically generated">
            <a:extLst>
              <a:ext uri="{FF2B5EF4-FFF2-40B4-BE49-F238E27FC236}">
                <a16:creationId xmlns:a16="http://schemas.microsoft.com/office/drawing/2014/main" id="{D122502A-272A-DB21-C2A4-D584933A8B5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442880" flipH="1" flipV="1">
            <a:off x="4063911" y="5849038"/>
            <a:ext cx="1254869" cy="950658"/>
          </a:xfrm>
          <a:prstGeom prst="rect">
            <a:avLst/>
          </a:prstGeom>
        </p:spPr>
      </p:pic>
      <p:pic>
        <p:nvPicPr>
          <p:cNvPr id="12" name="Picture 11" descr="Icon&#10;&#10;Description automatically generated">
            <a:extLst>
              <a:ext uri="{FF2B5EF4-FFF2-40B4-BE49-F238E27FC236}">
                <a16:creationId xmlns:a16="http://schemas.microsoft.com/office/drawing/2014/main" id="{A1E57EF5-1523-8EF7-0340-D6171552940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446264">
            <a:off x="4832908" y="4933877"/>
            <a:ext cx="520862" cy="627450"/>
          </a:xfrm>
          <a:prstGeom prst="rect">
            <a:avLst/>
          </a:prstGeom>
        </p:spPr>
      </p:pic>
      <p:pic>
        <p:nvPicPr>
          <p:cNvPr id="13" name="Picture 12" descr="Icon&#10;&#10;Description automatically generated">
            <a:extLst>
              <a:ext uri="{FF2B5EF4-FFF2-40B4-BE49-F238E27FC236}">
                <a16:creationId xmlns:a16="http://schemas.microsoft.com/office/drawing/2014/main" id="{449A0989-C4BA-DB6A-C3AF-CCB179DCFDD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964228">
            <a:off x="337984" y="377294"/>
            <a:ext cx="793262" cy="1045569"/>
          </a:xfrm>
          <a:prstGeom prst="rect">
            <a:avLst/>
          </a:prstGeom>
        </p:spPr>
      </p:pic>
      <p:pic>
        <p:nvPicPr>
          <p:cNvPr id="14" name="Picture 13" descr="Logo, icon&#10;&#10;Description automatically generated">
            <a:extLst>
              <a:ext uri="{FF2B5EF4-FFF2-40B4-BE49-F238E27FC236}">
                <a16:creationId xmlns:a16="http://schemas.microsoft.com/office/drawing/2014/main" id="{0F072C65-C5C3-9161-A48F-3343B2F739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622236">
            <a:off x="11512401" y="3139961"/>
            <a:ext cx="536328" cy="317671"/>
          </a:xfrm>
          <a:prstGeom prst="rect">
            <a:avLst/>
          </a:prstGeom>
        </p:spPr>
      </p:pic>
      <p:sp>
        <p:nvSpPr>
          <p:cNvPr id="2" name="Text Placeholder 8">
            <a:extLst>
              <a:ext uri="{FF2B5EF4-FFF2-40B4-BE49-F238E27FC236}">
                <a16:creationId xmlns:a16="http://schemas.microsoft.com/office/drawing/2014/main" id="{0DDE2993-BBF1-A806-80DC-DC737A8937B9}"/>
              </a:ext>
            </a:extLst>
          </p:cNvPr>
          <p:cNvSpPr>
            <a:spLocks noGrp="1"/>
          </p:cNvSpPr>
          <p:nvPr>
            <p:ph type="body" sz="quarter" idx="11" hasCustomPrompt="1"/>
          </p:nvPr>
        </p:nvSpPr>
        <p:spPr>
          <a:xfrm>
            <a:off x="6352692" y="1039488"/>
            <a:ext cx="4808951" cy="438150"/>
          </a:xfrm>
          <a:prstGeom prst="rect">
            <a:avLst/>
          </a:prstGeom>
        </p:spPr>
        <p:txBody>
          <a:bodyPr anchor="ctr"/>
          <a:lstStyle>
            <a:lvl1pPr marL="0" indent="0">
              <a:buNone/>
              <a:defRPr sz="2200" spc="100" baseline="0">
                <a:solidFill>
                  <a:srgbClr val="C5299B"/>
                </a:solidFill>
                <a:latin typeface="Everygirl Regular" panose="02000503000000000000" pitchFamily="2" charset="0"/>
              </a:defRPr>
            </a:lvl1pPr>
          </a:lstStyle>
          <a:p>
            <a:pPr lvl="0"/>
            <a:r>
              <a:rPr lang="en-US"/>
              <a:t>Everygirl 22 pt</a:t>
            </a:r>
          </a:p>
        </p:txBody>
      </p:sp>
      <p:sp>
        <p:nvSpPr>
          <p:cNvPr id="8" name="Text Placeholder 8">
            <a:extLst>
              <a:ext uri="{FF2B5EF4-FFF2-40B4-BE49-F238E27FC236}">
                <a16:creationId xmlns:a16="http://schemas.microsoft.com/office/drawing/2014/main" id="{26CA9F83-DAB7-A86F-E1EA-0E94DFF43DA7}"/>
              </a:ext>
            </a:extLst>
          </p:cNvPr>
          <p:cNvSpPr>
            <a:spLocks noGrp="1"/>
          </p:cNvSpPr>
          <p:nvPr>
            <p:ph type="body" sz="quarter" idx="12" hasCustomPrompt="1"/>
          </p:nvPr>
        </p:nvSpPr>
        <p:spPr>
          <a:xfrm>
            <a:off x="6352691" y="2682137"/>
            <a:ext cx="4808951" cy="438150"/>
          </a:xfrm>
          <a:prstGeom prst="rect">
            <a:avLst/>
          </a:prstGeom>
        </p:spPr>
        <p:txBody>
          <a:bodyPr anchor="ctr"/>
          <a:lstStyle>
            <a:lvl1pPr marL="0" indent="0">
              <a:buNone/>
              <a:defRPr lang="en-US" sz="2200" kern="1200" spc="100" baseline="0" dirty="0">
                <a:solidFill>
                  <a:srgbClr val="C5299B"/>
                </a:solidFill>
                <a:latin typeface="Everygirl Regular" panose="02000503000000000000" pitchFamily="2"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Everygirl 22 pt</a:t>
            </a:r>
          </a:p>
        </p:txBody>
      </p:sp>
      <p:sp>
        <p:nvSpPr>
          <p:cNvPr id="15" name="Text Placeholder 8">
            <a:extLst>
              <a:ext uri="{FF2B5EF4-FFF2-40B4-BE49-F238E27FC236}">
                <a16:creationId xmlns:a16="http://schemas.microsoft.com/office/drawing/2014/main" id="{BA531BB1-D52C-4734-BB6D-22226FCA1D29}"/>
              </a:ext>
            </a:extLst>
          </p:cNvPr>
          <p:cNvSpPr>
            <a:spLocks noGrp="1"/>
          </p:cNvSpPr>
          <p:nvPr>
            <p:ph type="body" sz="quarter" idx="13" hasCustomPrompt="1"/>
          </p:nvPr>
        </p:nvSpPr>
        <p:spPr>
          <a:xfrm>
            <a:off x="6352690" y="4375301"/>
            <a:ext cx="4808951" cy="438150"/>
          </a:xfrm>
          <a:prstGeom prst="rect">
            <a:avLst/>
          </a:prstGeom>
        </p:spPr>
        <p:txBody>
          <a:bodyPr anchor="ctr"/>
          <a:lstStyle>
            <a:lvl1pPr marL="0" indent="0">
              <a:buNone/>
              <a:defRPr lang="en-US" sz="2200" kern="1200" spc="100" baseline="0" dirty="0">
                <a:solidFill>
                  <a:srgbClr val="C5299B"/>
                </a:solidFill>
                <a:latin typeface="Everygirl Regular" panose="02000503000000000000" pitchFamily="2"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Everygirl 22 pt</a:t>
            </a:r>
          </a:p>
        </p:txBody>
      </p:sp>
      <p:sp>
        <p:nvSpPr>
          <p:cNvPr id="17" name="Text Placeholder 16">
            <a:extLst>
              <a:ext uri="{FF2B5EF4-FFF2-40B4-BE49-F238E27FC236}">
                <a16:creationId xmlns:a16="http://schemas.microsoft.com/office/drawing/2014/main" id="{DD4C687F-5551-EC1E-606C-AA14572D3A63}"/>
              </a:ext>
            </a:extLst>
          </p:cNvPr>
          <p:cNvSpPr>
            <a:spLocks noGrp="1"/>
          </p:cNvSpPr>
          <p:nvPr>
            <p:ph type="body" sz="quarter" idx="14"/>
          </p:nvPr>
        </p:nvSpPr>
        <p:spPr>
          <a:xfrm>
            <a:off x="6353175" y="1554163"/>
            <a:ext cx="4808538" cy="817562"/>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endParaRPr lang="en-US"/>
          </a:p>
        </p:txBody>
      </p:sp>
      <p:sp>
        <p:nvSpPr>
          <p:cNvPr id="18" name="Text Placeholder 16">
            <a:extLst>
              <a:ext uri="{FF2B5EF4-FFF2-40B4-BE49-F238E27FC236}">
                <a16:creationId xmlns:a16="http://schemas.microsoft.com/office/drawing/2014/main" id="{82A99F64-BA48-6150-D304-EB9485A63040}"/>
              </a:ext>
            </a:extLst>
          </p:cNvPr>
          <p:cNvSpPr>
            <a:spLocks noGrp="1"/>
          </p:cNvSpPr>
          <p:nvPr>
            <p:ph type="body" sz="quarter" idx="15"/>
          </p:nvPr>
        </p:nvSpPr>
        <p:spPr>
          <a:xfrm>
            <a:off x="6352690" y="3219544"/>
            <a:ext cx="4808538" cy="817562"/>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endParaRPr lang="en-US"/>
          </a:p>
        </p:txBody>
      </p:sp>
      <p:sp>
        <p:nvSpPr>
          <p:cNvPr id="19" name="Text Placeholder 16">
            <a:extLst>
              <a:ext uri="{FF2B5EF4-FFF2-40B4-BE49-F238E27FC236}">
                <a16:creationId xmlns:a16="http://schemas.microsoft.com/office/drawing/2014/main" id="{AA44783D-E418-F2B2-2D67-D88C50510B64}"/>
              </a:ext>
            </a:extLst>
          </p:cNvPr>
          <p:cNvSpPr>
            <a:spLocks noGrp="1"/>
          </p:cNvSpPr>
          <p:nvPr>
            <p:ph type="body" sz="quarter" idx="16"/>
          </p:nvPr>
        </p:nvSpPr>
        <p:spPr>
          <a:xfrm>
            <a:off x="6352690" y="4903901"/>
            <a:ext cx="4808538" cy="817562"/>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37259511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426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C23A9C5-F39A-999A-9A43-D4A8C8D4BF80}"/>
              </a:ext>
            </a:extLst>
          </p:cNvPr>
          <p:cNvSpPr/>
          <p:nvPr/>
        </p:nvSpPr>
        <p:spPr>
          <a:xfrm>
            <a:off x="540046" y="2351555"/>
            <a:ext cx="2309482" cy="1749197"/>
          </a:xfrm>
          <a:custGeom>
            <a:avLst/>
            <a:gdLst>
              <a:gd name="connsiteX0" fmla="*/ 0 w 10600505"/>
              <a:gd name="connsiteY0" fmla="*/ 0 h 992595"/>
              <a:gd name="connsiteX1" fmla="*/ 10600505 w 10600505"/>
              <a:gd name="connsiteY1" fmla="*/ 0 h 992595"/>
              <a:gd name="connsiteX2" fmla="*/ 10600505 w 10600505"/>
              <a:gd name="connsiteY2" fmla="*/ 992595 h 992595"/>
              <a:gd name="connsiteX3" fmla="*/ 0 w 10600505"/>
              <a:gd name="connsiteY3" fmla="*/ 992595 h 992595"/>
              <a:gd name="connsiteX4" fmla="*/ 0 w 10600505"/>
              <a:gd name="connsiteY4" fmla="*/ 0 h 992595"/>
              <a:gd name="connsiteX0" fmla="*/ 58366 w 10600505"/>
              <a:gd name="connsiteY0" fmla="*/ 58366 h 992595"/>
              <a:gd name="connsiteX1" fmla="*/ 10600505 w 10600505"/>
              <a:gd name="connsiteY1" fmla="*/ 0 h 992595"/>
              <a:gd name="connsiteX2" fmla="*/ 10600505 w 10600505"/>
              <a:gd name="connsiteY2" fmla="*/ 992595 h 992595"/>
              <a:gd name="connsiteX3" fmla="*/ 0 w 10600505"/>
              <a:gd name="connsiteY3" fmla="*/ 992595 h 992595"/>
              <a:gd name="connsiteX4" fmla="*/ 58366 w 10600505"/>
              <a:gd name="connsiteY4" fmla="*/ 58366 h 992595"/>
              <a:gd name="connsiteX0" fmla="*/ 48638 w 10600505"/>
              <a:gd name="connsiteY0" fmla="*/ 19456 h 992595"/>
              <a:gd name="connsiteX1" fmla="*/ 10600505 w 10600505"/>
              <a:gd name="connsiteY1" fmla="*/ 0 h 992595"/>
              <a:gd name="connsiteX2" fmla="*/ 10600505 w 10600505"/>
              <a:gd name="connsiteY2" fmla="*/ 992595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493500 w 10600505"/>
              <a:gd name="connsiteY2" fmla="*/ 982867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522683 w 10600505"/>
              <a:gd name="connsiteY2" fmla="*/ 982867 h 992595"/>
              <a:gd name="connsiteX3" fmla="*/ 0 w 10600505"/>
              <a:gd name="connsiteY3" fmla="*/ 992595 h 992595"/>
              <a:gd name="connsiteX4" fmla="*/ 48638 w 10600505"/>
              <a:gd name="connsiteY4"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48638 w 10532411"/>
              <a:gd name="connsiteY4" fmla="*/ 19456 h 992595"/>
              <a:gd name="connsiteX0" fmla="*/ 177904 w 10661677"/>
              <a:gd name="connsiteY0" fmla="*/ 19456 h 992595"/>
              <a:gd name="connsiteX1" fmla="*/ 10661677 w 10661677"/>
              <a:gd name="connsiteY1" fmla="*/ 0 h 992595"/>
              <a:gd name="connsiteX2" fmla="*/ 10651949 w 10661677"/>
              <a:gd name="connsiteY2" fmla="*/ 982867 h 992595"/>
              <a:gd name="connsiteX3" fmla="*/ 129266 w 10661677"/>
              <a:gd name="connsiteY3" fmla="*/ 992595 h 992595"/>
              <a:gd name="connsiteX4" fmla="*/ 163 w 10661677"/>
              <a:gd name="connsiteY4" fmla="*/ 457200 h 992595"/>
              <a:gd name="connsiteX5" fmla="*/ 177904 w 10661677"/>
              <a:gd name="connsiteY5"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7084 w 10532411"/>
              <a:gd name="connsiteY4" fmla="*/ 505838 h 992595"/>
              <a:gd name="connsiteX5" fmla="*/ 48638 w 10532411"/>
              <a:gd name="connsiteY5" fmla="*/ 19456 h 992595"/>
              <a:gd name="connsiteX0" fmla="*/ 0 w 10554565"/>
              <a:gd name="connsiteY0" fmla="*/ 0 h 997649"/>
              <a:gd name="connsiteX1" fmla="*/ 10554565 w 10554565"/>
              <a:gd name="connsiteY1" fmla="*/ 5054 h 997649"/>
              <a:gd name="connsiteX2" fmla="*/ 10544837 w 10554565"/>
              <a:gd name="connsiteY2" fmla="*/ 987921 h 997649"/>
              <a:gd name="connsiteX3" fmla="*/ 22154 w 10554565"/>
              <a:gd name="connsiteY3" fmla="*/ 997649 h 997649"/>
              <a:gd name="connsiteX4" fmla="*/ 29238 w 10554565"/>
              <a:gd name="connsiteY4" fmla="*/ 510892 h 997649"/>
              <a:gd name="connsiteX5" fmla="*/ 0 w 10554565"/>
              <a:gd name="connsiteY5" fmla="*/ 0 h 99764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42231 h 1047309"/>
              <a:gd name="connsiteX1" fmla="*/ 10554565 w 10563011"/>
              <a:gd name="connsiteY1" fmla="*/ 47285 h 1047309"/>
              <a:gd name="connsiteX2" fmla="*/ 10562534 w 10563011"/>
              <a:gd name="connsiteY2" fmla="*/ 1047309 h 1047309"/>
              <a:gd name="connsiteX3" fmla="*/ 22154 w 10563011"/>
              <a:gd name="connsiteY3" fmla="*/ 1039880 h 1047309"/>
              <a:gd name="connsiteX4" fmla="*/ 29238 w 10563011"/>
              <a:gd name="connsiteY4" fmla="*/ 553123 h 1047309"/>
              <a:gd name="connsiteX5" fmla="*/ 0 w 10563011"/>
              <a:gd name="connsiteY5" fmla="*/ 42231 h 104730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2154 w 10563011"/>
              <a:gd name="connsiteY4" fmla="*/ 997649 h 1005078"/>
              <a:gd name="connsiteX5" fmla="*/ 29238 w 10563011"/>
              <a:gd name="connsiteY5" fmla="*/ 510892 h 1005078"/>
              <a:gd name="connsiteX6" fmla="*/ 0 w 10563011"/>
              <a:gd name="connsiteY6"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819350 w 10563011"/>
              <a:gd name="connsiteY4" fmla="*/ 987285 h 1005078"/>
              <a:gd name="connsiteX5" fmla="*/ 22154 w 10563011"/>
              <a:gd name="connsiteY5" fmla="*/ 997649 h 1005078"/>
              <a:gd name="connsiteX6" fmla="*/ 29238 w 10563011"/>
              <a:gd name="connsiteY6" fmla="*/ 510892 h 1005078"/>
              <a:gd name="connsiteX7" fmla="*/ 0 w 10563011"/>
              <a:gd name="connsiteY7"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8949442 w 10563011"/>
              <a:gd name="connsiteY4" fmla="*/ 996309 h 1005078"/>
              <a:gd name="connsiteX5" fmla="*/ 2819350 w 10563011"/>
              <a:gd name="connsiteY5" fmla="*/ 987285 h 1005078"/>
              <a:gd name="connsiteX6" fmla="*/ 22154 w 10563011"/>
              <a:gd name="connsiteY6" fmla="*/ 997649 h 1005078"/>
              <a:gd name="connsiteX7" fmla="*/ 29238 w 10563011"/>
              <a:gd name="connsiteY7" fmla="*/ 510892 h 1005078"/>
              <a:gd name="connsiteX8" fmla="*/ 0 w 10563011"/>
              <a:gd name="connsiteY8" fmla="*/ 0 h 1005078"/>
              <a:gd name="connsiteX0" fmla="*/ 37884 w 10600895"/>
              <a:gd name="connsiteY0" fmla="*/ 0 h 1005078"/>
              <a:gd name="connsiteX1" fmla="*/ 8244077 w 10600895"/>
              <a:gd name="connsiteY1" fmla="*/ 12927 h 1005078"/>
              <a:gd name="connsiteX2" fmla="*/ 10592449 w 10600895"/>
              <a:gd name="connsiteY2" fmla="*/ 5054 h 1005078"/>
              <a:gd name="connsiteX3" fmla="*/ 10600418 w 10600895"/>
              <a:gd name="connsiteY3" fmla="*/ 1005078 h 1005078"/>
              <a:gd name="connsiteX4" fmla="*/ 8987326 w 10600895"/>
              <a:gd name="connsiteY4" fmla="*/ 996309 h 1005078"/>
              <a:gd name="connsiteX5" fmla="*/ 2857234 w 10600895"/>
              <a:gd name="connsiteY5" fmla="*/ 987285 h 1005078"/>
              <a:gd name="connsiteX6" fmla="*/ 60038 w 10600895"/>
              <a:gd name="connsiteY6" fmla="*/ 997649 h 1005078"/>
              <a:gd name="connsiteX7" fmla="*/ 315 w 10600895"/>
              <a:gd name="connsiteY7" fmla="*/ 510125 h 1005078"/>
              <a:gd name="connsiteX8" fmla="*/ 37884 w 10600895"/>
              <a:gd name="connsiteY8" fmla="*/ 0 h 1005078"/>
              <a:gd name="connsiteX0" fmla="*/ 37884 w 10600895"/>
              <a:gd name="connsiteY0" fmla="*/ 0 h 1014254"/>
              <a:gd name="connsiteX1" fmla="*/ 8244077 w 10600895"/>
              <a:gd name="connsiteY1" fmla="*/ 12927 h 1014254"/>
              <a:gd name="connsiteX2" fmla="*/ 10592449 w 10600895"/>
              <a:gd name="connsiteY2" fmla="*/ 5054 h 1014254"/>
              <a:gd name="connsiteX3" fmla="*/ 10600418 w 10600895"/>
              <a:gd name="connsiteY3" fmla="*/ 1005078 h 1014254"/>
              <a:gd name="connsiteX4" fmla="*/ 8987326 w 10600895"/>
              <a:gd name="connsiteY4" fmla="*/ 996309 h 1014254"/>
              <a:gd name="connsiteX5" fmla="*/ 4681412 w 10600895"/>
              <a:gd name="connsiteY5" fmla="*/ 1014254 h 1014254"/>
              <a:gd name="connsiteX6" fmla="*/ 2857234 w 10600895"/>
              <a:gd name="connsiteY6" fmla="*/ 987285 h 1014254"/>
              <a:gd name="connsiteX7" fmla="*/ 60038 w 10600895"/>
              <a:gd name="connsiteY7" fmla="*/ 997649 h 1014254"/>
              <a:gd name="connsiteX8" fmla="*/ 315 w 10600895"/>
              <a:gd name="connsiteY8" fmla="*/ 510125 h 1014254"/>
              <a:gd name="connsiteX9" fmla="*/ 37884 w 10600895"/>
              <a:gd name="connsiteY9" fmla="*/ 0 h 1014254"/>
              <a:gd name="connsiteX0" fmla="*/ 37884 w 10600895"/>
              <a:gd name="connsiteY0" fmla="*/ 0 h 1005078"/>
              <a:gd name="connsiteX1" fmla="*/ 8244077 w 10600895"/>
              <a:gd name="connsiteY1" fmla="*/ 12927 h 1005078"/>
              <a:gd name="connsiteX2" fmla="*/ 10592449 w 10600895"/>
              <a:gd name="connsiteY2" fmla="*/ 5054 h 1005078"/>
              <a:gd name="connsiteX3" fmla="*/ 10600418 w 10600895"/>
              <a:gd name="connsiteY3" fmla="*/ 1005078 h 1005078"/>
              <a:gd name="connsiteX4" fmla="*/ 8987326 w 10600895"/>
              <a:gd name="connsiteY4" fmla="*/ 996309 h 1005078"/>
              <a:gd name="connsiteX5" fmla="*/ 4715714 w 10600895"/>
              <a:gd name="connsiteY5" fmla="*/ 1000080 h 1005078"/>
              <a:gd name="connsiteX6" fmla="*/ 2857234 w 10600895"/>
              <a:gd name="connsiteY6" fmla="*/ 987285 h 1005078"/>
              <a:gd name="connsiteX7" fmla="*/ 60038 w 10600895"/>
              <a:gd name="connsiteY7" fmla="*/ 997649 h 1005078"/>
              <a:gd name="connsiteX8" fmla="*/ 315 w 10600895"/>
              <a:gd name="connsiteY8" fmla="*/ 510125 h 1005078"/>
              <a:gd name="connsiteX9" fmla="*/ 37884 w 10600895"/>
              <a:gd name="connsiteY9" fmla="*/ 0 h 1005078"/>
              <a:gd name="connsiteX0" fmla="*/ 37884 w 10600895"/>
              <a:gd name="connsiteY0" fmla="*/ 0 h 1005078"/>
              <a:gd name="connsiteX1" fmla="*/ 1774091 w 10600895"/>
              <a:gd name="connsiteY1" fmla="*/ 7482 h 1005078"/>
              <a:gd name="connsiteX2" fmla="*/ 8244077 w 10600895"/>
              <a:gd name="connsiteY2" fmla="*/ 12927 h 1005078"/>
              <a:gd name="connsiteX3" fmla="*/ 10592449 w 10600895"/>
              <a:gd name="connsiteY3" fmla="*/ 5054 h 1005078"/>
              <a:gd name="connsiteX4" fmla="*/ 10600418 w 10600895"/>
              <a:gd name="connsiteY4" fmla="*/ 1005078 h 1005078"/>
              <a:gd name="connsiteX5" fmla="*/ 8987326 w 10600895"/>
              <a:gd name="connsiteY5" fmla="*/ 996309 h 1005078"/>
              <a:gd name="connsiteX6" fmla="*/ 4715714 w 10600895"/>
              <a:gd name="connsiteY6" fmla="*/ 1000080 h 1005078"/>
              <a:gd name="connsiteX7" fmla="*/ 2857234 w 10600895"/>
              <a:gd name="connsiteY7" fmla="*/ 987285 h 1005078"/>
              <a:gd name="connsiteX8" fmla="*/ 60038 w 10600895"/>
              <a:gd name="connsiteY8" fmla="*/ 997649 h 1005078"/>
              <a:gd name="connsiteX9" fmla="*/ 315 w 10600895"/>
              <a:gd name="connsiteY9" fmla="*/ 510125 h 1005078"/>
              <a:gd name="connsiteX10" fmla="*/ 37884 w 10600895"/>
              <a:gd name="connsiteY10" fmla="*/ 0 h 1005078"/>
              <a:gd name="connsiteX0" fmla="*/ 37884 w 10600895"/>
              <a:gd name="connsiteY0" fmla="*/ 6973 h 1012051"/>
              <a:gd name="connsiteX1" fmla="*/ 1790164 w 10600895"/>
              <a:gd name="connsiteY1" fmla="*/ 0 h 1012051"/>
              <a:gd name="connsiteX2" fmla="*/ 8244077 w 10600895"/>
              <a:gd name="connsiteY2" fmla="*/ 19900 h 1012051"/>
              <a:gd name="connsiteX3" fmla="*/ 10592449 w 10600895"/>
              <a:gd name="connsiteY3" fmla="*/ 12027 h 1012051"/>
              <a:gd name="connsiteX4" fmla="*/ 10600418 w 10600895"/>
              <a:gd name="connsiteY4" fmla="*/ 1012051 h 1012051"/>
              <a:gd name="connsiteX5" fmla="*/ 8987326 w 10600895"/>
              <a:gd name="connsiteY5" fmla="*/ 1003282 h 1012051"/>
              <a:gd name="connsiteX6" fmla="*/ 4715714 w 10600895"/>
              <a:gd name="connsiteY6" fmla="*/ 1007053 h 1012051"/>
              <a:gd name="connsiteX7" fmla="*/ 2857234 w 10600895"/>
              <a:gd name="connsiteY7" fmla="*/ 994258 h 1012051"/>
              <a:gd name="connsiteX8" fmla="*/ 60038 w 10600895"/>
              <a:gd name="connsiteY8" fmla="*/ 1004622 h 1012051"/>
              <a:gd name="connsiteX9" fmla="*/ 315 w 10600895"/>
              <a:gd name="connsiteY9" fmla="*/ 517098 h 1012051"/>
              <a:gd name="connsiteX10" fmla="*/ 37884 w 10600895"/>
              <a:gd name="connsiteY10" fmla="*/ 6973 h 10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895" h="1012051">
                <a:moveTo>
                  <a:pt x="37884" y="6973"/>
                </a:moveTo>
                <a:lnTo>
                  <a:pt x="1790164" y="0"/>
                </a:lnTo>
                <a:lnTo>
                  <a:pt x="8244077" y="19900"/>
                </a:lnTo>
                <a:lnTo>
                  <a:pt x="10592449" y="12027"/>
                </a:lnTo>
                <a:cubicBezTo>
                  <a:pt x="10589206" y="339649"/>
                  <a:pt x="10603661" y="684429"/>
                  <a:pt x="10600418" y="1012051"/>
                </a:cubicBezTo>
                <a:lnTo>
                  <a:pt x="8987326" y="1003282"/>
                </a:lnTo>
                <a:lnTo>
                  <a:pt x="4715714" y="1007053"/>
                </a:lnTo>
                <a:lnTo>
                  <a:pt x="2857234" y="994258"/>
                </a:lnTo>
                <a:lnTo>
                  <a:pt x="60038" y="1004622"/>
                </a:lnTo>
                <a:cubicBezTo>
                  <a:pt x="65642" y="835885"/>
                  <a:pt x="-5289" y="685835"/>
                  <a:pt x="315" y="517098"/>
                </a:cubicBezTo>
                <a:lnTo>
                  <a:pt x="37884" y="6973"/>
                </a:lnTo>
                <a:close/>
              </a:path>
            </a:pathLst>
          </a:custGeom>
          <a:solidFill>
            <a:srgbClr val="F9FAF9"/>
          </a:solid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274320" rtlCol="0" anchor="ctr">
            <a:spAutoFit/>
          </a:bodyPr>
          <a:lstStyle/>
          <a:p>
            <a:pPr marL="68580" marR="0" lvl="0" indent="0" algn="ctr" defTabSz="914400" rtl="0" eaLnBrk="1" fontAlgn="auto" latinLnBrk="0" hangingPunct="1">
              <a:lnSpc>
                <a:spcPct val="150000"/>
              </a:lnSpc>
              <a:spcBef>
                <a:spcPts val="600"/>
              </a:spcBef>
              <a:spcAft>
                <a:spcPts val="0"/>
              </a:spcAft>
              <a:buClr>
                <a:srgbClr val="C5299B"/>
              </a:buClr>
              <a:buSzPct val="90000"/>
              <a:buFontTx/>
              <a:buNone/>
              <a:tabLst/>
              <a:defRPr/>
            </a:pPr>
            <a:r>
              <a:rPr kumimoji="0" lang="en-US" sz="1800" b="0" i="0" u="none" strike="noStrike" kern="1200" cap="none" spc="0" normalizeH="0" baseline="0" noProof="0" dirty="0">
                <a:ln>
                  <a:noFill/>
                </a:ln>
                <a:solidFill>
                  <a:srgbClr val="393839"/>
                </a:solidFill>
                <a:effectLst/>
                <a:uLnTx/>
                <a:uFillTx/>
                <a:latin typeface="Arial" panose="020B0604020202020204"/>
                <a:ea typeface="+mn-ea"/>
                <a:cs typeface="+mn-cs"/>
              </a:rPr>
              <a:t>What happened?</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 happened?”</a:t>
            </a:r>
          </a:p>
        </p:txBody>
      </p:sp>
      <p:sp>
        <p:nvSpPr>
          <p:cNvPr id="5" name="Text Placeholder 8">
            <a:extLst>
              <a:ext uri="{FF2B5EF4-FFF2-40B4-BE49-F238E27FC236}">
                <a16:creationId xmlns:a16="http://schemas.microsoft.com/office/drawing/2014/main" id="{74B930A7-6598-4CE8-D6AC-B523FE9F1FD4}"/>
              </a:ext>
            </a:extLst>
          </p:cNvPr>
          <p:cNvSpPr txBox="1">
            <a:spLocks/>
          </p:cNvSpPr>
          <p:nvPr/>
        </p:nvSpPr>
        <p:spPr>
          <a:xfrm>
            <a:off x="540046" y="1747851"/>
            <a:ext cx="2309482" cy="438150"/>
          </a:xfrm>
          <a:prstGeom prst="rect">
            <a:avLst/>
          </a:prstGeom>
          <a:solidFill>
            <a:schemeClr val="accent4"/>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C5299B"/>
                </a:solidFill>
                <a:latin typeface="Everygirl Regular" panose="020005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100" normalizeH="0" baseline="0" noProof="0" dirty="0">
                <a:ln>
                  <a:noFill/>
                </a:ln>
                <a:solidFill>
                  <a:prstClr val="white"/>
                </a:solidFill>
                <a:effectLst/>
                <a:uLnTx/>
                <a:uFillTx/>
                <a:latin typeface="Everygirl Regular" panose="02000503000000000000" pitchFamily="2" charset="0"/>
                <a:ea typeface="+mn-ea"/>
                <a:cs typeface="+mn-cs"/>
              </a:rPr>
              <a:t>Descriptive</a:t>
            </a:r>
          </a:p>
        </p:txBody>
      </p:sp>
      <p:sp>
        <p:nvSpPr>
          <p:cNvPr id="6" name="Text Placeholder 8">
            <a:extLst>
              <a:ext uri="{FF2B5EF4-FFF2-40B4-BE49-F238E27FC236}">
                <a16:creationId xmlns:a16="http://schemas.microsoft.com/office/drawing/2014/main" id="{C46433B0-E7A8-00AE-2E87-1899C3D80994}"/>
              </a:ext>
            </a:extLst>
          </p:cNvPr>
          <p:cNvSpPr txBox="1">
            <a:spLocks/>
          </p:cNvSpPr>
          <p:nvPr/>
        </p:nvSpPr>
        <p:spPr>
          <a:xfrm>
            <a:off x="3508882" y="1747851"/>
            <a:ext cx="2309482" cy="438150"/>
          </a:xfrm>
          <a:prstGeom prst="rect">
            <a:avLst/>
          </a:prstGeom>
          <a:solidFill>
            <a:schemeClr val="accent4"/>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C5299B"/>
                </a:solidFill>
                <a:latin typeface="Everygirl Regular" panose="020005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100" normalizeH="0" baseline="0" noProof="0" dirty="0">
                <a:ln>
                  <a:noFill/>
                </a:ln>
                <a:solidFill>
                  <a:prstClr val="white"/>
                </a:solidFill>
                <a:effectLst/>
                <a:uLnTx/>
                <a:uFillTx/>
                <a:latin typeface="Everygirl Regular" panose="02000503000000000000" pitchFamily="2" charset="0"/>
                <a:ea typeface="+mn-ea"/>
                <a:cs typeface="+mn-cs"/>
              </a:rPr>
              <a:t>Diagnostic</a:t>
            </a:r>
          </a:p>
        </p:txBody>
      </p:sp>
      <p:sp>
        <p:nvSpPr>
          <p:cNvPr id="7" name="Rectangle 1">
            <a:extLst>
              <a:ext uri="{FF2B5EF4-FFF2-40B4-BE49-F238E27FC236}">
                <a16:creationId xmlns:a16="http://schemas.microsoft.com/office/drawing/2014/main" id="{731709D2-4133-D247-CF4E-52BDA8235B7A}"/>
              </a:ext>
            </a:extLst>
          </p:cNvPr>
          <p:cNvSpPr/>
          <p:nvPr/>
        </p:nvSpPr>
        <p:spPr>
          <a:xfrm>
            <a:off x="3508882" y="2351553"/>
            <a:ext cx="2309482" cy="1749197"/>
          </a:xfrm>
          <a:custGeom>
            <a:avLst/>
            <a:gdLst>
              <a:gd name="connsiteX0" fmla="*/ 0 w 10600505"/>
              <a:gd name="connsiteY0" fmla="*/ 0 h 992595"/>
              <a:gd name="connsiteX1" fmla="*/ 10600505 w 10600505"/>
              <a:gd name="connsiteY1" fmla="*/ 0 h 992595"/>
              <a:gd name="connsiteX2" fmla="*/ 10600505 w 10600505"/>
              <a:gd name="connsiteY2" fmla="*/ 992595 h 992595"/>
              <a:gd name="connsiteX3" fmla="*/ 0 w 10600505"/>
              <a:gd name="connsiteY3" fmla="*/ 992595 h 992595"/>
              <a:gd name="connsiteX4" fmla="*/ 0 w 10600505"/>
              <a:gd name="connsiteY4" fmla="*/ 0 h 992595"/>
              <a:gd name="connsiteX0" fmla="*/ 58366 w 10600505"/>
              <a:gd name="connsiteY0" fmla="*/ 58366 h 992595"/>
              <a:gd name="connsiteX1" fmla="*/ 10600505 w 10600505"/>
              <a:gd name="connsiteY1" fmla="*/ 0 h 992595"/>
              <a:gd name="connsiteX2" fmla="*/ 10600505 w 10600505"/>
              <a:gd name="connsiteY2" fmla="*/ 992595 h 992595"/>
              <a:gd name="connsiteX3" fmla="*/ 0 w 10600505"/>
              <a:gd name="connsiteY3" fmla="*/ 992595 h 992595"/>
              <a:gd name="connsiteX4" fmla="*/ 58366 w 10600505"/>
              <a:gd name="connsiteY4" fmla="*/ 58366 h 992595"/>
              <a:gd name="connsiteX0" fmla="*/ 48638 w 10600505"/>
              <a:gd name="connsiteY0" fmla="*/ 19456 h 992595"/>
              <a:gd name="connsiteX1" fmla="*/ 10600505 w 10600505"/>
              <a:gd name="connsiteY1" fmla="*/ 0 h 992595"/>
              <a:gd name="connsiteX2" fmla="*/ 10600505 w 10600505"/>
              <a:gd name="connsiteY2" fmla="*/ 992595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493500 w 10600505"/>
              <a:gd name="connsiteY2" fmla="*/ 982867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522683 w 10600505"/>
              <a:gd name="connsiteY2" fmla="*/ 982867 h 992595"/>
              <a:gd name="connsiteX3" fmla="*/ 0 w 10600505"/>
              <a:gd name="connsiteY3" fmla="*/ 992595 h 992595"/>
              <a:gd name="connsiteX4" fmla="*/ 48638 w 10600505"/>
              <a:gd name="connsiteY4"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48638 w 10532411"/>
              <a:gd name="connsiteY4" fmla="*/ 19456 h 992595"/>
              <a:gd name="connsiteX0" fmla="*/ 177904 w 10661677"/>
              <a:gd name="connsiteY0" fmla="*/ 19456 h 992595"/>
              <a:gd name="connsiteX1" fmla="*/ 10661677 w 10661677"/>
              <a:gd name="connsiteY1" fmla="*/ 0 h 992595"/>
              <a:gd name="connsiteX2" fmla="*/ 10651949 w 10661677"/>
              <a:gd name="connsiteY2" fmla="*/ 982867 h 992595"/>
              <a:gd name="connsiteX3" fmla="*/ 129266 w 10661677"/>
              <a:gd name="connsiteY3" fmla="*/ 992595 h 992595"/>
              <a:gd name="connsiteX4" fmla="*/ 163 w 10661677"/>
              <a:gd name="connsiteY4" fmla="*/ 457200 h 992595"/>
              <a:gd name="connsiteX5" fmla="*/ 177904 w 10661677"/>
              <a:gd name="connsiteY5"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7084 w 10532411"/>
              <a:gd name="connsiteY4" fmla="*/ 505838 h 992595"/>
              <a:gd name="connsiteX5" fmla="*/ 48638 w 10532411"/>
              <a:gd name="connsiteY5" fmla="*/ 19456 h 992595"/>
              <a:gd name="connsiteX0" fmla="*/ 0 w 10554565"/>
              <a:gd name="connsiteY0" fmla="*/ 0 h 997649"/>
              <a:gd name="connsiteX1" fmla="*/ 10554565 w 10554565"/>
              <a:gd name="connsiteY1" fmla="*/ 5054 h 997649"/>
              <a:gd name="connsiteX2" fmla="*/ 10544837 w 10554565"/>
              <a:gd name="connsiteY2" fmla="*/ 987921 h 997649"/>
              <a:gd name="connsiteX3" fmla="*/ 22154 w 10554565"/>
              <a:gd name="connsiteY3" fmla="*/ 997649 h 997649"/>
              <a:gd name="connsiteX4" fmla="*/ 29238 w 10554565"/>
              <a:gd name="connsiteY4" fmla="*/ 510892 h 997649"/>
              <a:gd name="connsiteX5" fmla="*/ 0 w 10554565"/>
              <a:gd name="connsiteY5" fmla="*/ 0 h 99764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42231 h 1047309"/>
              <a:gd name="connsiteX1" fmla="*/ 10554565 w 10563011"/>
              <a:gd name="connsiteY1" fmla="*/ 47285 h 1047309"/>
              <a:gd name="connsiteX2" fmla="*/ 10562534 w 10563011"/>
              <a:gd name="connsiteY2" fmla="*/ 1047309 h 1047309"/>
              <a:gd name="connsiteX3" fmla="*/ 22154 w 10563011"/>
              <a:gd name="connsiteY3" fmla="*/ 1039880 h 1047309"/>
              <a:gd name="connsiteX4" fmla="*/ 29238 w 10563011"/>
              <a:gd name="connsiteY4" fmla="*/ 553123 h 1047309"/>
              <a:gd name="connsiteX5" fmla="*/ 0 w 10563011"/>
              <a:gd name="connsiteY5" fmla="*/ 42231 h 104730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2154 w 10563011"/>
              <a:gd name="connsiteY4" fmla="*/ 997649 h 1005078"/>
              <a:gd name="connsiteX5" fmla="*/ 29238 w 10563011"/>
              <a:gd name="connsiteY5" fmla="*/ 510892 h 1005078"/>
              <a:gd name="connsiteX6" fmla="*/ 0 w 10563011"/>
              <a:gd name="connsiteY6"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819350 w 10563011"/>
              <a:gd name="connsiteY4" fmla="*/ 987285 h 1005078"/>
              <a:gd name="connsiteX5" fmla="*/ 22154 w 10563011"/>
              <a:gd name="connsiteY5" fmla="*/ 997649 h 1005078"/>
              <a:gd name="connsiteX6" fmla="*/ 29238 w 10563011"/>
              <a:gd name="connsiteY6" fmla="*/ 510892 h 1005078"/>
              <a:gd name="connsiteX7" fmla="*/ 0 w 10563011"/>
              <a:gd name="connsiteY7"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8949442 w 10563011"/>
              <a:gd name="connsiteY4" fmla="*/ 996309 h 1005078"/>
              <a:gd name="connsiteX5" fmla="*/ 2819350 w 10563011"/>
              <a:gd name="connsiteY5" fmla="*/ 987285 h 1005078"/>
              <a:gd name="connsiteX6" fmla="*/ 22154 w 10563011"/>
              <a:gd name="connsiteY6" fmla="*/ 997649 h 1005078"/>
              <a:gd name="connsiteX7" fmla="*/ 29238 w 10563011"/>
              <a:gd name="connsiteY7" fmla="*/ 510892 h 1005078"/>
              <a:gd name="connsiteX8" fmla="*/ 0 w 10563011"/>
              <a:gd name="connsiteY8" fmla="*/ 0 h 1005078"/>
              <a:gd name="connsiteX0" fmla="*/ 37884 w 10600895"/>
              <a:gd name="connsiteY0" fmla="*/ 0 h 1005078"/>
              <a:gd name="connsiteX1" fmla="*/ 8244077 w 10600895"/>
              <a:gd name="connsiteY1" fmla="*/ 12927 h 1005078"/>
              <a:gd name="connsiteX2" fmla="*/ 10592449 w 10600895"/>
              <a:gd name="connsiteY2" fmla="*/ 5054 h 1005078"/>
              <a:gd name="connsiteX3" fmla="*/ 10600418 w 10600895"/>
              <a:gd name="connsiteY3" fmla="*/ 1005078 h 1005078"/>
              <a:gd name="connsiteX4" fmla="*/ 8987326 w 10600895"/>
              <a:gd name="connsiteY4" fmla="*/ 996309 h 1005078"/>
              <a:gd name="connsiteX5" fmla="*/ 2857234 w 10600895"/>
              <a:gd name="connsiteY5" fmla="*/ 987285 h 1005078"/>
              <a:gd name="connsiteX6" fmla="*/ 60038 w 10600895"/>
              <a:gd name="connsiteY6" fmla="*/ 997649 h 1005078"/>
              <a:gd name="connsiteX7" fmla="*/ 315 w 10600895"/>
              <a:gd name="connsiteY7" fmla="*/ 510125 h 1005078"/>
              <a:gd name="connsiteX8" fmla="*/ 37884 w 10600895"/>
              <a:gd name="connsiteY8" fmla="*/ 0 h 1005078"/>
              <a:gd name="connsiteX0" fmla="*/ 37884 w 10600895"/>
              <a:gd name="connsiteY0" fmla="*/ 0 h 1014254"/>
              <a:gd name="connsiteX1" fmla="*/ 8244077 w 10600895"/>
              <a:gd name="connsiteY1" fmla="*/ 12927 h 1014254"/>
              <a:gd name="connsiteX2" fmla="*/ 10592449 w 10600895"/>
              <a:gd name="connsiteY2" fmla="*/ 5054 h 1014254"/>
              <a:gd name="connsiteX3" fmla="*/ 10600418 w 10600895"/>
              <a:gd name="connsiteY3" fmla="*/ 1005078 h 1014254"/>
              <a:gd name="connsiteX4" fmla="*/ 8987326 w 10600895"/>
              <a:gd name="connsiteY4" fmla="*/ 996309 h 1014254"/>
              <a:gd name="connsiteX5" fmla="*/ 4681412 w 10600895"/>
              <a:gd name="connsiteY5" fmla="*/ 1014254 h 1014254"/>
              <a:gd name="connsiteX6" fmla="*/ 2857234 w 10600895"/>
              <a:gd name="connsiteY6" fmla="*/ 987285 h 1014254"/>
              <a:gd name="connsiteX7" fmla="*/ 60038 w 10600895"/>
              <a:gd name="connsiteY7" fmla="*/ 997649 h 1014254"/>
              <a:gd name="connsiteX8" fmla="*/ 315 w 10600895"/>
              <a:gd name="connsiteY8" fmla="*/ 510125 h 1014254"/>
              <a:gd name="connsiteX9" fmla="*/ 37884 w 10600895"/>
              <a:gd name="connsiteY9" fmla="*/ 0 h 1014254"/>
              <a:gd name="connsiteX0" fmla="*/ 37884 w 10600895"/>
              <a:gd name="connsiteY0" fmla="*/ 0 h 1005078"/>
              <a:gd name="connsiteX1" fmla="*/ 8244077 w 10600895"/>
              <a:gd name="connsiteY1" fmla="*/ 12927 h 1005078"/>
              <a:gd name="connsiteX2" fmla="*/ 10592449 w 10600895"/>
              <a:gd name="connsiteY2" fmla="*/ 5054 h 1005078"/>
              <a:gd name="connsiteX3" fmla="*/ 10600418 w 10600895"/>
              <a:gd name="connsiteY3" fmla="*/ 1005078 h 1005078"/>
              <a:gd name="connsiteX4" fmla="*/ 8987326 w 10600895"/>
              <a:gd name="connsiteY4" fmla="*/ 996309 h 1005078"/>
              <a:gd name="connsiteX5" fmla="*/ 4715714 w 10600895"/>
              <a:gd name="connsiteY5" fmla="*/ 1000080 h 1005078"/>
              <a:gd name="connsiteX6" fmla="*/ 2857234 w 10600895"/>
              <a:gd name="connsiteY6" fmla="*/ 987285 h 1005078"/>
              <a:gd name="connsiteX7" fmla="*/ 60038 w 10600895"/>
              <a:gd name="connsiteY7" fmla="*/ 997649 h 1005078"/>
              <a:gd name="connsiteX8" fmla="*/ 315 w 10600895"/>
              <a:gd name="connsiteY8" fmla="*/ 510125 h 1005078"/>
              <a:gd name="connsiteX9" fmla="*/ 37884 w 10600895"/>
              <a:gd name="connsiteY9" fmla="*/ 0 h 1005078"/>
              <a:gd name="connsiteX0" fmla="*/ 37884 w 10600895"/>
              <a:gd name="connsiteY0" fmla="*/ 0 h 1005078"/>
              <a:gd name="connsiteX1" fmla="*/ 1774091 w 10600895"/>
              <a:gd name="connsiteY1" fmla="*/ 7482 h 1005078"/>
              <a:gd name="connsiteX2" fmla="*/ 8244077 w 10600895"/>
              <a:gd name="connsiteY2" fmla="*/ 12927 h 1005078"/>
              <a:gd name="connsiteX3" fmla="*/ 10592449 w 10600895"/>
              <a:gd name="connsiteY3" fmla="*/ 5054 h 1005078"/>
              <a:gd name="connsiteX4" fmla="*/ 10600418 w 10600895"/>
              <a:gd name="connsiteY4" fmla="*/ 1005078 h 1005078"/>
              <a:gd name="connsiteX5" fmla="*/ 8987326 w 10600895"/>
              <a:gd name="connsiteY5" fmla="*/ 996309 h 1005078"/>
              <a:gd name="connsiteX6" fmla="*/ 4715714 w 10600895"/>
              <a:gd name="connsiteY6" fmla="*/ 1000080 h 1005078"/>
              <a:gd name="connsiteX7" fmla="*/ 2857234 w 10600895"/>
              <a:gd name="connsiteY7" fmla="*/ 987285 h 1005078"/>
              <a:gd name="connsiteX8" fmla="*/ 60038 w 10600895"/>
              <a:gd name="connsiteY8" fmla="*/ 997649 h 1005078"/>
              <a:gd name="connsiteX9" fmla="*/ 315 w 10600895"/>
              <a:gd name="connsiteY9" fmla="*/ 510125 h 1005078"/>
              <a:gd name="connsiteX10" fmla="*/ 37884 w 10600895"/>
              <a:gd name="connsiteY10" fmla="*/ 0 h 1005078"/>
              <a:gd name="connsiteX0" fmla="*/ 37884 w 10600895"/>
              <a:gd name="connsiteY0" fmla="*/ 6973 h 1012051"/>
              <a:gd name="connsiteX1" fmla="*/ 1790164 w 10600895"/>
              <a:gd name="connsiteY1" fmla="*/ 0 h 1012051"/>
              <a:gd name="connsiteX2" fmla="*/ 8244077 w 10600895"/>
              <a:gd name="connsiteY2" fmla="*/ 19900 h 1012051"/>
              <a:gd name="connsiteX3" fmla="*/ 10592449 w 10600895"/>
              <a:gd name="connsiteY3" fmla="*/ 12027 h 1012051"/>
              <a:gd name="connsiteX4" fmla="*/ 10600418 w 10600895"/>
              <a:gd name="connsiteY4" fmla="*/ 1012051 h 1012051"/>
              <a:gd name="connsiteX5" fmla="*/ 8987326 w 10600895"/>
              <a:gd name="connsiteY5" fmla="*/ 1003282 h 1012051"/>
              <a:gd name="connsiteX6" fmla="*/ 4715714 w 10600895"/>
              <a:gd name="connsiteY6" fmla="*/ 1007053 h 1012051"/>
              <a:gd name="connsiteX7" fmla="*/ 2857234 w 10600895"/>
              <a:gd name="connsiteY7" fmla="*/ 994258 h 1012051"/>
              <a:gd name="connsiteX8" fmla="*/ 60038 w 10600895"/>
              <a:gd name="connsiteY8" fmla="*/ 1004622 h 1012051"/>
              <a:gd name="connsiteX9" fmla="*/ 315 w 10600895"/>
              <a:gd name="connsiteY9" fmla="*/ 517098 h 1012051"/>
              <a:gd name="connsiteX10" fmla="*/ 37884 w 10600895"/>
              <a:gd name="connsiteY10" fmla="*/ 6973 h 10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895" h="1012051">
                <a:moveTo>
                  <a:pt x="37884" y="6973"/>
                </a:moveTo>
                <a:lnTo>
                  <a:pt x="1790164" y="0"/>
                </a:lnTo>
                <a:lnTo>
                  <a:pt x="8244077" y="19900"/>
                </a:lnTo>
                <a:lnTo>
                  <a:pt x="10592449" y="12027"/>
                </a:lnTo>
                <a:cubicBezTo>
                  <a:pt x="10589206" y="339649"/>
                  <a:pt x="10603661" y="684429"/>
                  <a:pt x="10600418" y="1012051"/>
                </a:cubicBezTo>
                <a:lnTo>
                  <a:pt x="8987326" y="1003282"/>
                </a:lnTo>
                <a:lnTo>
                  <a:pt x="4715714" y="1007053"/>
                </a:lnTo>
                <a:lnTo>
                  <a:pt x="2857234" y="994258"/>
                </a:lnTo>
                <a:lnTo>
                  <a:pt x="60038" y="1004622"/>
                </a:lnTo>
                <a:cubicBezTo>
                  <a:pt x="65642" y="835885"/>
                  <a:pt x="-5289" y="685835"/>
                  <a:pt x="315" y="517098"/>
                </a:cubicBezTo>
                <a:lnTo>
                  <a:pt x="37884" y="6973"/>
                </a:lnTo>
                <a:close/>
              </a:path>
            </a:pathLst>
          </a:custGeom>
          <a:solidFill>
            <a:srgbClr val="F9FAF9"/>
          </a:solid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274320" rtlCol="0" anchor="ctr">
            <a:spAutoFit/>
          </a:bodyPr>
          <a:lstStyle/>
          <a:p>
            <a:pPr marL="68580" marR="0" lvl="0" indent="0" algn="ctr" defTabSz="914400" rtl="0" eaLnBrk="1" fontAlgn="auto" latinLnBrk="0" hangingPunct="1">
              <a:lnSpc>
                <a:spcPct val="150000"/>
              </a:lnSpc>
              <a:spcBef>
                <a:spcPts val="600"/>
              </a:spcBef>
              <a:spcAft>
                <a:spcPts val="0"/>
              </a:spcAft>
              <a:buClr>
                <a:srgbClr val="C5299B"/>
              </a:buClr>
              <a:buSzPct val="90000"/>
              <a:buFontTx/>
              <a:buNone/>
              <a:tabLst/>
              <a:defRPr/>
            </a:pPr>
            <a:r>
              <a:rPr kumimoji="0" lang="en-US" sz="1800" b="0" i="0" u="none" strike="noStrike" kern="1200" cap="none" spc="0" normalizeH="0" baseline="0" noProof="0" dirty="0">
                <a:ln>
                  <a:noFill/>
                </a:ln>
                <a:solidFill>
                  <a:srgbClr val="393839"/>
                </a:solidFill>
                <a:effectLst/>
                <a:uLnTx/>
                <a:uFillTx/>
                <a:latin typeface="Arial" panose="020B0604020202020204"/>
                <a:ea typeface="+mn-ea"/>
                <a:cs typeface="+mn-cs"/>
              </a:rPr>
              <a:t>Why did this happen?</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 happened?”</a:t>
            </a:r>
          </a:p>
        </p:txBody>
      </p:sp>
      <p:sp>
        <p:nvSpPr>
          <p:cNvPr id="8" name="Text Placeholder 8">
            <a:extLst>
              <a:ext uri="{FF2B5EF4-FFF2-40B4-BE49-F238E27FC236}">
                <a16:creationId xmlns:a16="http://schemas.microsoft.com/office/drawing/2014/main" id="{3B2535EB-544D-71E9-324E-27CDD08D0FFC}"/>
              </a:ext>
            </a:extLst>
          </p:cNvPr>
          <p:cNvSpPr txBox="1">
            <a:spLocks/>
          </p:cNvSpPr>
          <p:nvPr/>
        </p:nvSpPr>
        <p:spPr>
          <a:xfrm>
            <a:off x="9257556" y="1751962"/>
            <a:ext cx="2301371" cy="438150"/>
          </a:xfrm>
          <a:prstGeom prst="rect">
            <a:avLst/>
          </a:prstGeom>
          <a:solidFill>
            <a:schemeClr val="accent4"/>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C5299B"/>
                </a:solidFill>
                <a:latin typeface="Everygirl Regular" panose="020005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100" normalizeH="0" baseline="0" noProof="0" dirty="0">
                <a:ln>
                  <a:noFill/>
                </a:ln>
                <a:solidFill>
                  <a:prstClr val="white"/>
                </a:solidFill>
                <a:effectLst/>
                <a:uLnTx/>
                <a:uFillTx/>
                <a:latin typeface="Everygirl Regular" panose="02000503000000000000" pitchFamily="2" charset="0"/>
                <a:ea typeface="+mn-ea"/>
                <a:cs typeface="+mn-cs"/>
              </a:rPr>
              <a:t>Prescriptive </a:t>
            </a:r>
          </a:p>
        </p:txBody>
      </p:sp>
      <p:sp>
        <p:nvSpPr>
          <p:cNvPr id="9" name="Rectangle 1">
            <a:extLst>
              <a:ext uri="{FF2B5EF4-FFF2-40B4-BE49-F238E27FC236}">
                <a16:creationId xmlns:a16="http://schemas.microsoft.com/office/drawing/2014/main" id="{F2E79410-F52F-B744-90FE-51A7E95B4D1B}"/>
              </a:ext>
            </a:extLst>
          </p:cNvPr>
          <p:cNvSpPr/>
          <p:nvPr/>
        </p:nvSpPr>
        <p:spPr>
          <a:xfrm>
            <a:off x="6422209" y="2351552"/>
            <a:ext cx="2301371" cy="1749197"/>
          </a:xfrm>
          <a:custGeom>
            <a:avLst/>
            <a:gdLst>
              <a:gd name="connsiteX0" fmla="*/ 0 w 10600505"/>
              <a:gd name="connsiteY0" fmla="*/ 0 h 992595"/>
              <a:gd name="connsiteX1" fmla="*/ 10600505 w 10600505"/>
              <a:gd name="connsiteY1" fmla="*/ 0 h 992595"/>
              <a:gd name="connsiteX2" fmla="*/ 10600505 w 10600505"/>
              <a:gd name="connsiteY2" fmla="*/ 992595 h 992595"/>
              <a:gd name="connsiteX3" fmla="*/ 0 w 10600505"/>
              <a:gd name="connsiteY3" fmla="*/ 992595 h 992595"/>
              <a:gd name="connsiteX4" fmla="*/ 0 w 10600505"/>
              <a:gd name="connsiteY4" fmla="*/ 0 h 992595"/>
              <a:gd name="connsiteX0" fmla="*/ 58366 w 10600505"/>
              <a:gd name="connsiteY0" fmla="*/ 58366 h 992595"/>
              <a:gd name="connsiteX1" fmla="*/ 10600505 w 10600505"/>
              <a:gd name="connsiteY1" fmla="*/ 0 h 992595"/>
              <a:gd name="connsiteX2" fmla="*/ 10600505 w 10600505"/>
              <a:gd name="connsiteY2" fmla="*/ 992595 h 992595"/>
              <a:gd name="connsiteX3" fmla="*/ 0 w 10600505"/>
              <a:gd name="connsiteY3" fmla="*/ 992595 h 992595"/>
              <a:gd name="connsiteX4" fmla="*/ 58366 w 10600505"/>
              <a:gd name="connsiteY4" fmla="*/ 58366 h 992595"/>
              <a:gd name="connsiteX0" fmla="*/ 48638 w 10600505"/>
              <a:gd name="connsiteY0" fmla="*/ 19456 h 992595"/>
              <a:gd name="connsiteX1" fmla="*/ 10600505 w 10600505"/>
              <a:gd name="connsiteY1" fmla="*/ 0 h 992595"/>
              <a:gd name="connsiteX2" fmla="*/ 10600505 w 10600505"/>
              <a:gd name="connsiteY2" fmla="*/ 992595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493500 w 10600505"/>
              <a:gd name="connsiteY2" fmla="*/ 982867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522683 w 10600505"/>
              <a:gd name="connsiteY2" fmla="*/ 982867 h 992595"/>
              <a:gd name="connsiteX3" fmla="*/ 0 w 10600505"/>
              <a:gd name="connsiteY3" fmla="*/ 992595 h 992595"/>
              <a:gd name="connsiteX4" fmla="*/ 48638 w 10600505"/>
              <a:gd name="connsiteY4"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48638 w 10532411"/>
              <a:gd name="connsiteY4" fmla="*/ 19456 h 992595"/>
              <a:gd name="connsiteX0" fmla="*/ 177904 w 10661677"/>
              <a:gd name="connsiteY0" fmla="*/ 19456 h 992595"/>
              <a:gd name="connsiteX1" fmla="*/ 10661677 w 10661677"/>
              <a:gd name="connsiteY1" fmla="*/ 0 h 992595"/>
              <a:gd name="connsiteX2" fmla="*/ 10651949 w 10661677"/>
              <a:gd name="connsiteY2" fmla="*/ 982867 h 992595"/>
              <a:gd name="connsiteX3" fmla="*/ 129266 w 10661677"/>
              <a:gd name="connsiteY3" fmla="*/ 992595 h 992595"/>
              <a:gd name="connsiteX4" fmla="*/ 163 w 10661677"/>
              <a:gd name="connsiteY4" fmla="*/ 457200 h 992595"/>
              <a:gd name="connsiteX5" fmla="*/ 177904 w 10661677"/>
              <a:gd name="connsiteY5"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7084 w 10532411"/>
              <a:gd name="connsiteY4" fmla="*/ 505838 h 992595"/>
              <a:gd name="connsiteX5" fmla="*/ 48638 w 10532411"/>
              <a:gd name="connsiteY5" fmla="*/ 19456 h 992595"/>
              <a:gd name="connsiteX0" fmla="*/ 0 w 10554565"/>
              <a:gd name="connsiteY0" fmla="*/ 0 h 997649"/>
              <a:gd name="connsiteX1" fmla="*/ 10554565 w 10554565"/>
              <a:gd name="connsiteY1" fmla="*/ 5054 h 997649"/>
              <a:gd name="connsiteX2" fmla="*/ 10544837 w 10554565"/>
              <a:gd name="connsiteY2" fmla="*/ 987921 h 997649"/>
              <a:gd name="connsiteX3" fmla="*/ 22154 w 10554565"/>
              <a:gd name="connsiteY3" fmla="*/ 997649 h 997649"/>
              <a:gd name="connsiteX4" fmla="*/ 29238 w 10554565"/>
              <a:gd name="connsiteY4" fmla="*/ 510892 h 997649"/>
              <a:gd name="connsiteX5" fmla="*/ 0 w 10554565"/>
              <a:gd name="connsiteY5" fmla="*/ 0 h 99764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42231 h 1047309"/>
              <a:gd name="connsiteX1" fmla="*/ 10554565 w 10563011"/>
              <a:gd name="connsiteY1" fmla="*/ 47285 h 1047309"/>
              <a:gd name="connsiteX2" fmla="*/ 10562534 w 10563011"/>
              <a:gd name="connsiteY2" fmla="*/ 1047309 h 1047309"/>
              <a:gd name="connsiteX3" fmla="*/ 22154 w 10563011"/>
              <a:gd name="connsiteY3" fmla="*/ 1039880 h 1047309"/>
              <a:gd name="connsiteX4" fmla="*/ 29238 w 10563011"/>
              <a:gd name="connsiteY4" fmla="*/ 553123 h 1047309"/>
              <a:gd name="connsiteX5" fmla="*/ 0 w 10563011"/>
              <a:gd name="connsiteY5" fmla="*/ 42231 h 104730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2154 w 10563011"/>
              <a:gd name="connsiteY4" fmla="*/ 997649 h 1005078"/>
              <a:gd name="connsiteX5" fmla="*/ 29238 w 10563011"/>
              <a:gd name="connsiteY5" fmla="*/ 510892 h 1005078"/>
              <a:gd name="connsiteX6" fmla="*/ 0 w 10563011"/>
              <a:gd name="connsiteY6"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819350 w 10563011"/>
              <a:gd name="connsiteY4" fmla="*/ 987285 h 1005078"/>
              <a:gd name="connsiteX5" fmla="*/ 22154 w 10563011"/>
              <a:gd name="connsiteY5" fmla="*/ 997649 h 1005078"/>
              <a:gd name="connsiteX6" fmla="*/ 29238 w 10563011"/>
              <a:gd name="connsiteY6" fmla="*/ 510892 h 1005078"/>
              <a:gd name="connsiteX7" fmla="*/ 0 w 10563011"/>
              <a:gd name="connsiteY7"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8949442 w 10563011"/>
              <a:gd name="connsiteY4" fmla="*/ 996309 h 1005078"/>
              <a:gd name="connsiteX5" fmla="*/ 2819350 w 10563011"/>
              <a:gd name="connsiteY5" fmla="*/ 987285 h 1005078"/>
              <a:gd name="connsiteX6" fmla="*/ 22154 w 10563011"/>
              <a:gd name="connsiteY6" fmla="*/ 997649 h 1005078"/>
              <a:gd name="connsiteX7" fmla="*/ 29238 w 10563011"/>
              <a:gd name="connsiteY7" fmla="*/ 510892 h 1005078"/>
              <a:gd name="connsiteX8" fmla="*/ 0 w 10563011"/>
              <a:gd name="connsiteY8" fmla="*/ 0 h 1005078"/>
              <a:gd name="connsiteX0" fmla="*/ 37884 w 10600895"/>
              <a:gd name="connsiteY0" fmla="*/ 0 h 1005078"/>
              <a:gd name="connsiteX1" fmla="*/ 8244077 w 10600895"/>
              <a:gd name="connsiteY1" fmla="*/ 12927 h 1005078"/>
              <a:gd name="connsiteX2" fmla="*/ 10592449 w 10600895"/>
              <a:gd name="connsiteY2" fmla="*/ 5054 h 1005078"/>
              <a:gd name="connsiteX3" fmla="*/ 10600418 w 10600895"/>
              <a:gd name="connsiteY3" fmla="*/ 1005078 h 1005078"/>
              <a:gd name="connsiteX4" fmla="*/ 8987326 w 10600895"/>
              <a:gd name="connsiteY4" fmla="*/ 996309 h 1005078"/>
              <a:gd name="connsiteX5" fmla="*/ 2857234 w 10600895"/>
              <a:gd name="connsiteY5" fmla="*/ 987285 h 1005078"/>
              <a:gd name="connsiteX6" fmla="*/ 60038 w 10600895"/>
              <a:gd name="connsiteY6" fmla="*/ 997649 h 1005078"/>
              <a:gd name="connsiteX7" fmla="*/ 315 w 10600895"/>
              <a:gd name="connsiteY7" fmla="*/ 510125 h 1005078"/>
              <a:gd name="connsiteX8" fmla="*/ 37884 w 10600895"/>
              <a:gd name="connsiteY8" fmla="*/ 0 h 1005078"/>
              <a:gd name="connsiteX0" fmla="*/ 37884 w 10600895"/>
              <a:gd name="connsiteY0" fmla="*/ 0 h 1014254"/>
              <a:gd name="connsiteX1" fmla="*/ 8244077 w 10600895"/>
              <a:gd name="connsiteY1" fmla="*/ 12927 h 1014254"/>
              <a:gd name="connsiteX2" fmla="*/ 10592449 w 10600895"/>
              <a:gd name="connsiteY2" fmla="*/ 5054 h 1014254"/>
              <a:gd name="connsiteX3" fmla="*/ 10600418 w 10600895"/>
              <a:gd name="connsiteY3" fmla="*/ 1005078 h 1014254"/>
              <a:gd name="connsiteX4" fmla="*/ 8987326 w 10600895"/>
              <a:gd name="connsiteY4" fmla="*/ 996309 h 1014254"/>
              <a:gd name="connsiteX5" fmla="*/ 4681412 w 10600895"/>
              <a:gd name="connsiteY5" fmla="*/ 1014254 h 1014254"/>
              <a:gd name="connsiteX6" fmla="*/ 2857234 w 10600895"/>
              <a:gd name="connsiteY6" fmla="*/ 987285 h 1014254"/>
              <a:gd name="connsiteX7" fmla="*/ 60038 w 10600895"/>
              <a:gd name="connsiteY7" fmla="*/ 997649 h 1014254"/>
              <a:gd name="connsiteX8" fmla="*/ 315 w 10600895"/>
              <a:gd name="connsiteY8" fmla="*/ 510125 h 1014254"/>
              <a:gd name="connsiteX9" fmla="*/ 37884 w 10600895"/>
              <a:gd name="connsiteY9" fmla="*/ 0 h 1014254"/>
              <a:gd name="connsiteX0" fmla="*/ 37884 w 10600895"/>
              <a:gd name="connsiteY0" fmla="*/ 0 h 1005078"/>
              <a:gd name="connsiteX1" fmla="*/ 8244077 w 10600895"/>
              <a:gd name="connsiteY1" fmla="*/ 12927 h 1005078"/>
              <a:gd name="connsiteX2" fmla="*/ 10592449 w 10600895"/>
              <a:gd name="connsiteY2" fmla="*/ 5054 h 1005078"/>
              <a:gd name="connsiteX3" fmla="*/ 10600418 w 10600895"/>
              <a:gd name="connsiteY3" fmla="*/ 1005078 h 1005078"/>
              <a:gd name="connsiteX4" fmla="*/ 8987326 w 10600895"/>
              <a:gd name="connsiteY4" fmla="*/ 996309 h 1005078"/>
              <a:gd name="connsiteX5" fmla="*/ 4715714 w 10600895"/>
              <a:gd name="connsiteY5" fmla="*/ 1000080 h 1005078"/>
              <a:gd name="connsiteX6" fmla="*/ 2857234 w 10600895"/>
              <a:gd name="connsiteY6" fmla="*/ 987285 h 1005078"/>
              <a:gd name="connsiteX7" fmla="*/ 60038 w 10600895"/>
              <a:gd name="connsiteY7" fmla="*/ 997649 h 1005078"/>
              <a:gd name="connsiteX8" fmla="*/ 315 w 10600895"/>
              <a:gd name="connsiteY8" fmla="*/ 510125 h 1005078"/>
              <a:gd name="connsiteX9" fmla="*/ 37884 w 10600895"/>
              <a:gd name="connsiteY9" fmla="*/ 0 h 1005078"/>
              <a:gd name="connsiteX0" fmla="*/ 37884 w 10600895"/>
              <a:gd name="connsiteY0" fmla="*/ 0 h 1005078"/>
              <a:gd name="connsiteX1" fmla="*/ 1774091 w 10600895"/>
              <a:gd name="connsiteY1" fmla="*/ 7482 h 1005078"/>
              <a:gd name="connsiteX2" fmla="*/ 8244077 w 10600895"/>
              <a:gd name="connsiteY2" fmla="*/ 12927 h 1005078"/>
              <a:gd name="connsiteX3" fmla="*/ 10592449 w 10600895"/>
              <a:gd name="connsiteY3" fmla="*/ 5054 h 1005078"/>
              <a:gd name="connsiteX4" fmla="*/ 10600418 w 10600895"/>
              <a:gd name="connsiteY4" fmla="*/ 1005078 h 1005078"/>
              <a:gd name="connsiteX5" fmla="*/ 8987326 w 10600895"/>
              <a:gd name="connsiteY5" fmla="*/ 996309 h 1005078"/>
              <a:gd name="connsiteX6" fmla="*/ 4715714 w 10600895"/>
              <a:gd name="connsiteY6" fmla="*/ 1000080 h 1005078"/>
              <a:gd name="connsiteX7" fmla="*/ 2857234 w 10600895"/>
              <a:gd name="connsiteY7" fmla="*/ 987285 h 1005078"/>
              <a:gd name="connsiteX8" fmla="*/ 60038 w 10600895"/>
              <a:gd name="connsiteY8" fmla="*/ 997649 h 1005078"/>
              <a:gd name="connsiteX9" fmla="*/ 315 w 10600895"/>
              <a:gd name="connsiteY9" fmla="*/ 510125 h 1005078"/>
              <a:gd name="connsiteX10" fmla="*/ 37884 w 10600895"/>
              <a:gd name="connsiteY10" fmla="*/ 0 h 1005078"/>
              <a:gd name="connsiteX0" fmla="*/ 37884 w 10600895"/>
              <a:gd name="connsiteY0" fmla="*/ 6973 h 1012051"/>
              <a:gd name="connsiteX1" fmla="*/ 1790164 w 10600895"/>
              <a:gd name="connsiteY1" fmla="*/ 0 h 1012051"/>
              <a:gd name="connsiteX2" fmla="*/ 8244077 w 10600895"/>
              <a:gd name="connsiteY2" fmla="*/ 19900 h 1012051"/>
              <a:gd name="connsiteX3" fmla="*/ 10592449 w 10600895"/>
              <a:gd name="connsiteY3" fmla="*/ 12027 h 1012051"/>
              <a:gd name="connsiteX4" fmla="*/ 10600418 w 10600895"/>
              <a:gd name="connsiteY4" fmla="*/ 1012051 h 1012051"/>
              <a:gd name="connsiteX5" fmla="*/ 8987326 w 10600895"/>
              <a:gd name="connsiteY5" fmla="*/ 1003282 h 1012051"/>
              <a:gd name="connsiteX6" fmla="*/ 4715714 w 10600895"/>
              <a:gd name="connsiteY6" fmla="*/ 1007053 h 1012051"/>
              <a:gd name="connsiteX7" fmla="*/ 2857234 w 10600895"/>
              <a:gd name="connsiteY7" fmla="*/ 994258 h 1012051"/>
              <a:gd name="connsiteX8" fmla="*/ 60038 w 10600895"/>
              <a:gd name="connsiteY8" fmla="*/ 1004622 h 1012051"/>
              <a:gd name="connsiteX9" fmla="*/ 315 w 10600895"/>
              <a:gd name="connsiteY9" fmla="*/ 517098 h 1012051"/>
              <a:gd name="connsiteX10" fmla="*/ 37884 w 10600895"/>
              <a:gd name="connsiteY10" fmla="*/ 6973 h 10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895" h="1012051">
                <a:moveTo>
                  <a:pt x="37884" y="6973"/>
                </a:moveTo>
                <a:lnTo>
                  <a:pt x="1790164" y="0"/>
                </a:lnTo>
                <a:lnTo>
                  <a:pt x="8244077" y="19900"/>
                </a:lnTo>
                <a:lnTo>
                  <a:pt x="10592449" y="12027"/>
                </a:lnTo>
                <a:cubicBezTo>
                  <a:pt x="10589206" y="339649"/>
                  <a:pt x="10603661" y="684429"/>
                  <a:pt x="10600418" y="1012051"/>
                </a:cubicBezTo>
                <a:lnTo>
                  <a:pt x="8987326" y="1003282"/>
                </a:lnTo>
                <a:lnTo>
                  <a:pt x="4715714" y="1007053"/>
                </a:lnTo>
                <a:lnTo>
                  <a:pt x="2857234" y="994258"/>
                </a:lnTo>
                <a:lnTo>
                  <a:pt x="60038" y="1004622"/>
                </a:lnTo>
                <a:cubicBezTo>
                  <a:pt x="65642" y="835885"/>
                  <a:pt x="-5289" y="685835"/>
                  <a:pt x="315" y="517098"/>
                </a:cubicBezTo>
                <a:lnTo>
                  <a:pt x="37884" y="6973"/>
                </a:lnTo>
                <a:close/>
              </a:path>
            </a:pathLst>
          </a:custGeom>
          <a:solidFill>
            <a:srgbClr val="F9FAF9"/>
          </a:solid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274320" rtlCol="0" anchor="ctr">
            <a:spAutoFit/>
          </a:bodyPr>
          <a:lstStyle/>
          <a:p>
            <a:pPr marL="68580" marR="0" lvl="0" indent="0" algn="ctr" defTabSz="914400" rtl="0" eaLnBrk="1" fontAlgn="auto" latinLnBrk="0" hangingPunct="1">
              <a:lnSpc>
                <a:spcPct val="150000"/>
              </a:lnSpc>
              <a:spcBef>
                <a:spcPts val="600"/>
              </a:spcBef>
              <a:spcAft>
                <a:spcPts val="0"/>
              </a:spcAft>
              <a:buClr>
                <a:srgbClr val="C5299B"/>
              </a:buClr>
              <a:buSzPct val="90000"/>
              <a:buFontTx/>
              <a:buNone/>
              <a:tabLst/>
              <a:defRPr/>
            </a:pPr>
            <a:r>
              <a:rPr kumimoji="0" lang="en-US" sz="1800" b="0" i="0" u="none" strike="noStrike" kern="1200" cap="none" spc="0" normalizeH="0" baseline="0" noProof="0" dirty="0">
                <a:ln>
                  <a:noFill/>
                </a:ln>
                <a:solidFill>
                  <a:srgbClr val="393839"/>
                </a:solidFill>
                <a:effectLst/>
                <a:uLnTx/>
                <a:uFillTx/>
                <a:latin typeface="Arial" panose="020B0604020202020204"/>
                <a:ea typeface="+mn-ea"/>
                <a:cs typeface="+mn-cs"/>
              </a:rPr>
              <a:t>What might happen in the future?</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a:t>
            </a:r>
          </a:p>
        </p:txBody>
      </p:sp>
      <p:sp>
        <p:nvSpPr>
          <p:cNvPr id="10" name="Text Placeholder 8">
            <a:extLst>
              <a:ext uri="{FF2B5EF4-FFF2-40B4-BE49-F238E27FC236}">
                <a16:creationId xmlns:a16="http://schemas.microsoft.com/office/drawing/2014/main" id="{1D60AEFD-F3CF-65EC-7551-573DFBD0997A}"/>
              </a:ext>
            </a:extLst>
          </p:cNvPr>
          <p:cNvSpPr txBox="1">
            <a:spLocks/>
          </p:cNvSpPr>
          <p:nvPr/>
        </p:nvSpPr>
        <p:spPr>
          <a:xfrm>
            <a:off x="6383218" y="1747851"/>
            <a:ext cx="2309483" cy="438150"/>
          </a:xfrm>
          <a:prstGeom prst="rect">
            <a:avLst/>
          </a:prstGeom>
          <a:solidFill>
            <a:schemeClr val="accent4"/>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C5299B"/>
                </a:solidFill>
                <a:latin typeface="Everygirl Regular" panose="020005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100" normalizeH="0" baseline="0" noProof="0" dirty="0">
                <a:ln>
                  <a:noFill/>
                </a:ln>
                <a:solidFill>
                  <a:prstClr val="white"/>
                </a:solidFill>
                <a:effectLst/>
                <a:uLnTx/>
                <a:uFillTx/>
                <a:latin typeface="Everygirl Regular" panose="02000503000000000000" pitchFamily="2" charset="0"/>
                <a:ea typeface="+mn-ea"/>
                <a:cs typeface="+mn-cs"/>
              </a:rPr>
              <a:t>Predictive</a:t>
            </a:r>
          </a:p>
        </p:txBody>
      </p:sp>
      <p:sp>
        <p:nvSpPr>
          <p:cNvPr id="11" name="Rectangle 1">
            <a:extLst>
              <a:ext uri="{FF2B5EF4-FFF2-40B4-BE49-F238E27FC236}">
                <a16:creationId xmlns:a16="http://schemas.microsoft.com/office/drawing/2014/main" id="{5B4967A9-53F9-6C3D-243D-CF7CB9030B52}"/>
              </a:ext>
            </a:extLst>
          </p:cNvPr>
          <p:cNvSpPr/>
          <p:nvPr/>
        </p:nvSpPr>
        <p:spPr>
          <a:xfrm>
            <a:off x="9246772" y="2351552"/>
            <a:ext cx="2301371" cy="1333698"/>
          </a:xfrm>
          <a:custGeom>
            <a:avLst/>
            <a:gdLst>
              <a:gd name="connsiteX0" fmla="*/ 0 w 10600505"/>
              <a:gd name="connsiteY0" fmla="*/ 0 h 992595"/>
              <a:gd name="connsiteX1" fmla="*/ 10600505 w 10600505"/>
              <a:gd name="connsiteY1" fmla="*/ 0 h 992595"/>
              <a:gd name="connsiteX2" fmla="*/ 10600505 w 10600505"/>
              <a:gd name="connsiteY2" fmla="*/ 992595 h 992595"/>
              <a:gd name="connsiteX3" fmla="*/ 0 w 10600505"/>
              <a:gd name="connsiteY3" fmla="*/ 992595 h 992595"/>
              <a:gd name="connsiteX4" fmla="*/ 0 w 10600505"/>
              <a:gd name="connsiteY4" fmla="*/ 0 h 992595"/>
              <a:gd name="connsiteX0" fmla="*/ 58366 w 10600505"/>
              <a:gd name="connsiteY0" fmla="*/ 58366 h 992595"/>
              <a:gd name="connsiteX1" fmla="*/ 10600505 w 10600505"/>
              <a:gd name="connsiteY1" fmla="*/ 0 h 992595"/>
              <a:gd name="connsiteX2" fmla="*/ 10600505 w 10600505"/>
              <a:gd name="connsiteY2" fmla="*/ 992595 h 992595"/>
              <a:gd name="connsiteX3" fmla="*/ 0 w 10600505"/>
              <a:gd name="connsiteY3" fmla="*/ 992595 h 992595"/>
              <a:gd name="connsiteX4" fmla="*/ 58366 w 10600505"/>
              <a:gd name="connsiteY4" fmla="*/ 58366 h 992595"/>
              <a:gd name="connsiteX0" fmla="*/ 48638 w 10600505"/>
              <a:gd name="connsiteY0" fmla="*/ 19456 h 992595"/>
              <a:gd name="connsiteX1" fmla="*/ 10600505 w 10600505"/>
              <a:gd name="connsiteY1" fmla="*/ 0 h 992595"/>
              <a:gd name="connsiteX2" fmla="*/ 10600505 w 10600505"/>
              <a:gd name="connsiteY2" fmla="*/ 992595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493500 w 10600505"/>
              <a:gd name="connsiteY2" fmla="*/ 982867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522683 w 10600505"/>
              <a:gd name="connsiteY2" fmla="*/ 982867 h 992595"/>
              <a:gd name="connsiteX3" fmla="*/ 0 w 10600505"/>
              <a:gd name="connsiteY3" fmla="*/ 992595 h 992595"/>
              <a:gd name="connsiteX4" fmla="*/ 48638 w 10600505"/>
              <a:gd name="connsiteY4"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48638 w 10532411"/>
              <a:gd name="connsiteY4" fmla="*/ 19456 h 992595"/>
              <a:gd name="connsiteX0" fmla="*/ 177904 w 10661677"/>
              <a:gd name="connsiteY0" fmla="*/ 19456 h 992595"/>
              <a:gd name="connsiteX1" fmla="*/ 10661677 w 10661677"/>
              <a:gd name="connsiteY1" fmla="*/ 0 h 992595"/>
              <a:gd name="connsiteX2" fmla="*/ 10651949 w 10661677"/>
              <a:gd name="connsiteY2" fmla="*/ 982867 h 992595"/>
              <a:gd name="connsiteX3" fmla="*/ 129266 w 10661677"/>
              <a:gd name="connsiteY3" fmla="*/ 992595 h 992595"/>
              <a:gd name="connsiteX4" fmla="*/ 163 w 10661677"/>
              <a:gd name="connsiteY4" fmla="*/ 457200 h 992595"/>
              <a:gd name="connsiteX5" fmla="*/ 177904 w 10661677"/>
              <a:gd name="connsiteY5"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7084 w 10532411"/>
              <a:gd name="connsiteY4" fmla="*/ 505838 h 992595"/>
              <a:gd name="connsiteX5" fmla="*/ 48638 w 10532411"/>
              <a:gd name="connsiteY5" fmla="*/ 19456 h 992595"/>
              <a:gd name="connsiteX0" fmla="*/ 0 w 10554565"/>
              <a:gd name="connsiteY0" fmla="*/ 0 h 997649"/>
              <a:gd name="connsiteX1" fmla="*/ 10554565 w 10554565"/>
              <a:gd name="connsiteY1" fmla="*/ 5054 h 997649"/>
              <a:gd name="connsiteX2" fmla="*/ 10544837 w 10554565"/>
              <a:gd name="connsiteY2" fmla="*/ 987921 h 997649"/>
              <a:gd name="connsiteX3" fmla="*/ 22154 w 10554565"/>
              <a:gd name="connsiteY3" fmla="*/ 997649 h 997649"/>
              <a:gd name="connsiteX4" fmla="*/ 29238 w 10554565"/>
              <a:gd name="connsiteY4" fmla="*/ 510892 h 997649"/>
              <a:gd name="connsiteX5" fmla="*/ 0 w 10554565"/>
              <a:gd name="connsiteY5" fmla="*/ 0 h 99764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42231 h 1047309"/>
              <a:gd name="connsiteX1" fmla="*/ 10554565 w 10563011"/>
              <a:gd name="connsiteY1" fmla="*/ 47285 h 1047309"/>
              <a:gd name="connsiteX2" fmla="*/ 10562534 w 10563011"/>
              <a:gd name="connsiteY2" fmla="*/ 1047309 h 1047309"/>
              <a:gd name="connsiteX3" fmla="*/ 22154 w 10563011"/>
              <a:gd name="connsiteY3" fmla="*/ 1039880 h 1047309"/>
              <a:gd name="connsiteX4" fmla="*/ 29238 w 10563011"/>
              <a:gd name="connsiteY4" fmla="*/ 553123 h 1047309"/>
              <a:gd name="connsiteX5" fmla="*/ 0 w 10563011"/>
              <a:gd name="connsiteY5" fmla="*/ 42231 h 104730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2154 w 10563011"/>
              <a:gd name="connsiteY4" fmla="*/ 997649 h 1005078"/>
              <a:gd name="connsiteX5" fmla="*/ 29238 w 10563011"/>
              <a:gd name="connsiteY5" fmla="*/ 510892 h 1005078"/>
              <a:gd name="connsiteX6" fmla="*/ 0 w 10563011"/>
              <a:gd name="connsiteY6"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819350 w 10563011"/>
              <a:gd name="connsiteY4" fmla="*/ 987285 h 1005078"/>
              <a:gd name="connsiteX5" fmla="*/ 22154 w 10563011"/>
              <a:gd name="connsiteY5" fmla="*/ 997649 h 1005078"/>
              <a:gd name="connsiteX6" fmla="*/ 29238 w 10563011"/>
              <a:gd name="connsiteY6" fmla="*/ 510892 h 1005078"/>
              <a:gd name="connsiteX7" fmla="*/ 0 w 10563011"/>
              <a:gd name="connsiteY7"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8949442 w 10563011"/>
              <a:gd name="connsiteY4" fmla="*/ 996309 h 1005078"/>
              <a:gd name="connsiteX5" fmla="*/ 2819350 w 10563011"/>
              <a:gd name="connsiteY5" fmla="*/ 987285 h 1005078"/>
              <a:gd name="connsiteX6" fmla="*/ 22154 w 10563011"/>
              <a:gd name="connsiteY6" fmla="*/ 997649 h 1005078"/>
              <a:gd name="connsiteX7" fmla="*/ 29238 w 10563011"/>
              <a:gd name="connsiteY7" fmla="*/ 510892 h 1005078"/>
              <a:gd name="connsiteX8" fmla="*/ 0 w 10563011"/>
              <a:gd name="connsiteY8" fmla="*/ 0 h 1005078"/>
              <a:gd name="connsiteX0" fmla="*/ 37884 w 10600895"/>
              <a:gd name="connsiteY0" fmla="*/ 0 h 1005078"/>
              <a:gd name="connsiteX1" fmla="*/ 8244077 w 10600895"/>
              <a:gd name="connsiteY1" fmla="*/ 12927 h 1005078"/>
              <a:gd name="connsiteX2" fmla="*/ 10592449 w 10600895"/>
              <a:gd name="connsiteY2" fmla="*/ 5054 h 1005078"/>
              <a:gd name="connsiteX3" fmla="*/ 10600418 w 10600895"/>
              <a:gd name="connsiteY3" fmla="*/ 1005078 h 1005078"/>
              <a:gd name="connsiteX4" fmla="*/ 8987326 w 10600895"/>
              <a:gd name="connsiteY4" fmla="*/ 996309 h 1005078"/>
              <a:gd name="connsiteX5" fmla="*/ 2857234 w 10600895"/>
              <a:gd name="connsiteY5" fmla="*/ 987285 h 1005078"/>
              <a:gd name="connsiteX6" fmla="*/ 60038 w 10600895"/>
              <a:gd name="connsiteY6" fmla="*/ 997649 h 1005078"/>
              <a:gd name="connsiteX7" fmla="*/ 315 w 10600895"/>
              <a:gd name="connsiteY7" fmla="*/ 510125 h 1005078"/>
              <a:gd name="connsiteX8" fmla="*/ 37884 w 10600895"/>
              <a:gd name="connsiteY8" fmla="*/ 0 h 1005078"/>
              <a:gd name="connsiteX0" fmla="*/ 37884 w 10600895"/>
              <a:gd name="connsiteY0" fmla="*/ 0 h 1014254"/>
              <a:gd name="connsiteX1" fmla="*/ 8244077 w 10600895"/>
              <a:gd name="connsiteY1" fmla="*/ 12927 h 1014254"/>
              <a:gd name="connsiteX2" fmla="*/ 10592449 w 10600895"/>
              <a:gd name="connsiteY2" fmla="*/ 5054 h 1014254"/>
              <a:gd name="connsiteX3" fmla="*/ 10600418 w 10600895"/>
              <a:gd name="connsiteY3" fmla="*/ 1005078 h 1014254"/>
              <a:gd name="connsiteX4" fmla="*/ 8987326 w 10600895"/>
              <a:gd name="connsiteY4" fmla="*/ 996309 h 1014254"/>
              <a:gd name="connsiteX5" fmla="*/ 4681412 w 10600895"/>
              <a:gd name="connsiteY5" fmla="*/ 1014254 h 1014254"/>
              <a:gd name="connsiteX6" fmla="*/ 2857234 w 10600895"/>
              <a:gd name="connsiteY6" fmla="*/ 987285 h 1014254"/>
              <a:gd name="connsiteX7" fmla="*/ 60038 w 10600895"/>
              <a:gd name="connsiteY7" fmla="*/ 997649 h 1014254"/>
              <a:gd name="connsiteX8" fmla="*/ 315 w 10600895"/>
              <a:gd name="connsiteY8" fmla="*/ 510125 h 1014254"/>
              <a:gd name="connsiteX9" fmla="*/ 37884 w 10600895"/>
              <a:gd name="connsiteY9" fmla="*/ 0 h 1014254"/>
              <a:gd name="connsiteX0" fmla="*/ 37884 w 10600895"/>
              <a:gd name="connsiteY0" fmla="*/ 0 h 1005078"/>
              <a:gd name="connsiteX1" fmla="*/ 8244077 w 10600895"/>
              <a:gd name="connsiteY1" fmla="*/ 12927 h 1005078"/>
              <a:gd name="connsiteX2" fmla="*/ 10592449 w 10600895"/>
              <a:gd name="connsiteY2" fmla="*/ 5054 h 1005078"/>
              <a:gd name="connsiteX3" fmla="*/ 10600418 w 10600895"/>
              <a:gd name="connsiteY3" fmla="*/ 1005078 h 1005078"/>
              <a:gd name="connsiteX4" fmla="*/ 8987326 w 10600895"/>
              <a:gd name="connsiteY4" fmla="*/ 996309 h 1005078"/>
              <a:gd name="connsiteX5" fmla="*/ 4715714 w 10600895"/>
              <a:gd name="connsiteY5" fmla="*/ 1000080 h 1005078"/>
              <a:gd name="connsiteX6" fmla="*/ 2857234 w 10600895"/>
              <a:gd name="connsiteY6" fmla="*/ 987285 h 1005078"/>
              <a:gd name="connsiteX7" fmla="*/ 60038 w 10600895"/>
              <a:gd name="connsiteY7" fmla="*/ 997649 h 1005078"/>
              <a:gd name="connsiteX8" fmla="*/ 315 w 10600895"/>
              <a:gd name="connsiteY8" fmla="*/ 510125 h 1005078"/>
              <a:gd name="connsiteX9" fmla="*/ 37884 w 10600895"/>
              <a:gd name="connsiteY9" fmla="*/ 0 h 1005078"/>
              <a:gd name="connsiteX0" fmla="*/ 37884 w 10600895"/>
              <a:gd name="connsiteY0" fmla="*/ 0 h 1005078"/>
              <a:gd name="connsiteX1" fmla="*/ 1774091 w 10600895"/>
              <a:gd name="connsiteY1" fmla="*/ 7482 h 1005078"/>
              <a:gd name="connsiteX2" fmla="*/ 8244077 w 10600895"/>
              <a:gd name="connsiteY2" fmla="*/ 12927 h 1005078"/>
              <a:gd name="connsiteX3" fmla="*/ 10592449 w 10600895"/>
              <a:gd name="connsiteY3" fmla="*/ 5054 h 1005078"/>
              <a:gd name="connsiteX4" fmla="*/ 10600418 w 10600895"/>
              <a:gd name="connsiteY4" fmla="*/ 1005078 h 1005078"/>
              <a:gd name="connsiteX5" fmla="*/ 8987326 w 10600895"/>
              <a:gd name="connsiteY5" fmla="*/ 996309 h 1005078"/>
              <a:gd name="connsiteX6" fmla="*/ 4715714 w 10600895"/>
              <a:gd name="connsiteY6" fmla="*/ 1000080 h 1005078"/>
              <a:gd name="connsiteX7" fmla="*/ 2857234 w 10600895"/>
              <a:gd name="connsiteY7" fmla="*/ 987285 h 1005078"/>
              <a:gd name="connsiteX8" fmla="*/ 60038 w 10600895"/>
              <a:gd name="connsiteY8" fmla="*/ 997649 h 1005078"/>
              <a:gd name="connsiteX9" fmla="*/ 315 w 10600895"/>
              <a:gd name="connsiteY9" fmla="*/ 510125 h 1005078"/>
              <a:gd name="connsiteX10" fmla="*/ 37884 w 10600895"/>
              <a:gd name="connsiteY10" fmla="*/ 0 h 1005078"/>
              <a:gd name="connsiteX0" fmla="*/ 37884 w 10600895"/>
              <a:gd name="connsiteY0" fmla="*/ 6973 h 1012051"/>
              <a:gd name="connsiteX1" fmla="*/ 1790164 w 10600895"/>
              <a:gd name="connsiteY1" fmla="*/ 0 h 1012051"/>
              <a:gd name="connsiteX2" fmla="*/ 8244077 w 10600895"/>
              <a:gd name="connsiteY2" fmla="*/ 19900 h 1012051"/>
              <a:gd name="connsiteX3" fmla="*/ 10592449 w 10600895"/>
              <a:gd name="connsiteY3" fmla="*/ 12027 h 1012051"/>
              <a:gd name="connsiteX4" fmla="*/ 10600418 w 10600895"/>
              <a:gd name="connsiteY4" fmla="*/ 1012051 h 1012051"/>
              <a:gd name="connsiteX5" fmla="*/ 8987326 w 10600895"/>
              <a:gd name="connsiteY5" fmla="*/ 1003282 h 1012051"/>
              <a:gd name="connsiteX6" fmla="*/ 4715714 w 10600895"/>
              <a:gd name="connsiteY6" fmla="*/ 1007053 h 1012051"/>
              <a:gd name="connsiteX7" fmla="*/ 2857234 w 10600895"/>
              <a:gd name="connsiteY7" fmla="*/ 994258 h 1012051"/>
              <a:gd name="connsiteX8" fmla="*/ 60038 w 10600895"/>
              <a:gd name="connsiteY8" fmla="*/ 1004622 h 1012051"/>
              <a:gd name="connsiteX9" fmla="*/ 315 w 10600895"/>
              <a:gd name="connsiteY9" fmla="*/ 517098 h 1012051"/>
              <a:gd name="connsiteX10" fmla="*/ 37884 w 10600895"/>
              <a:gd name="connsiteY10" fmla="*/ 6973 h 10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895" h="1012051">
                <a:moveTo>
                  <a:pt x="37884" y="6973"/>
                </a:moveTo>
                <a:lnTo>
                  <a:pt x="1790164" y="0"/>
                </a:lnTo>
                <a:lnTo>
                  <a:pt x="8244077" y="19900"/>
                </a:lnTo>
                <a:lnTo>
                  <a:pt x="10592449" y="12027"/>
                </a:lnTo>
                <a:cubicBezTo>
                  <a:pt x="10589206" y="339649"/>
                  <a:pt x="10603661" y="684429"/>
                  <a:pt x="10600418" y="1012051"/>
                </a:cubicBezTo>
                <a:lnTo>
                  <a:pt x="8987326" y="1003282"/>
                </a:lnTo>
                <a:lnTo>
                  <a:pt x="4715714" y="1007053"/>
                </a:lnTo>
                <a:lnTo>
                  <a:pt x="2857234" y="994258"/>
                </a:lnTo>
                <a:lnTo>
                  <a:pt x="60038" y="1004622"/>
                </a:lnTo>
                <a:cubicBezTo>
                  <a:pt x="65642" y="835885"/>
                  <a:pt x="-5289" y="685835"/>
                  <a:pt x="315" y="517098"/>
                </a:cubicBezTo>
                <a:lnTo>
                  <a:pt x="37884" y="6973"/>
                </a:lnTo>
                <a:close/>
              </a:path>
            </a:pathLst>
          </a:custGeom>
          <a:solidFill>
            <a:srgbClr val="F9FAF9"/>
          </a:solid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274320" rtlCol="0" anchor="ctr">
            <a:spAutoFit/>
          </a:bodyPr>
          <a:lstStyle/>
          <a:p>
            <a:pPr marL="68580" marR="0" lvl="0" indent="0" algn="ctr" defTabSz="914400" rtl="0" eaLnBrk="1" fontAlgn="auto" latinLnBrk="0" hangingPunct="1">
              <a:lnSpc>
                <a:spcPct val="150000"/>
              </a:lnSpc>
              <a:spcBef>
                <a:spcPts val="600"/>
              </a:spcBef>
              <a:spcAft>
                <a:spcPts val="0"/>
              </a:spcAft>
              <a:buClr>
                <a:srgbClr val="C5299B"/>
              </a:buClr>
              <a:buSzPct val="90000"/>
              <a:buFontTx/>
              <a:buNone/>
              <a:tabLst/>
              <a:defRPr/>
            </a:pPr>
            <a:r>
              <a:rPr kumimoji="0" lang="en-US" sz="1800" b="0" i="0" u="none" strike="noStrike" kern="1200" cap="none" spc="0" normalizeH="0" baseline="0" noProof="0" dirty="0">
                <a:ln>
                  <a:noFill/>
                </a:ln>
                <a:solidFill>
                  <a:srgbClr val="393839"/>
                </a:solidFill>
                <a:effectLst/>
                <a:uLnTx/>
                <a:uFillTx/>
                <a:latin typeface="Arial" panose="020B0604020202020204"/>
                <a:ea typeface="+mn-ea"/>
                <a:cs typeface="+mn-cs"/>
              </a:rPr>
              <a:t>What should we do next?</a:t>
            </a:r>
          </a:p>
        </p:txBody>
      </p:sp>
      <p:sp>
        <p:nvSpPr>
          <p:cNvPr id="13" name="Rectangle 1">
            <a:extLst>
              <a:ext uri="{FF2B5EF4-FFF2-40B4-BE49-F238E27FC236}">
                <a16:creationId xmlns:a16="http://schemas.microsoft.com/office/drawing/2014/main" id="{408BB257-81C5-DFA4-868C-959E8E855187}"/>
              </a:ext>
            </a:extLst>
          </p:cNvPr>
          <p:cNvSpPr/>
          <p:nvPr/>
        </p:nvSpPr>
        <p:spPr>
          <a:xfrm>
            <a:off x="988828" y="529379"/>
            <a:ext cx="10391296" cy="757130"/>
          </a:xfrm>
          <a:custGeom>
            <a:avLst/>
            <a:gdLst>
              <a:gd name="connsiteX0" fmla="*/ 0 w 10600505"/>
              <a:gd name="connsiteY0" fmla="*/ 0 h 992595"/>
              <a:gd name="connsiteX1" fmla="*/ 10600505 w 10600505"/>
              <a:gd name="connsiteY1" fmla="*/ 0 h 992595"/>
              <a:gd name="connsiteX2" fmla="*/ 10600505 w 10600505"/>
              <a:gd name="connsiteY2" fmla="*/ 992595 h 992595"/>
              <a:gd name="connsiteX3" fmla="*/ 0 w 10600505"/>
              <a:gd name="connsiteY3" fmla="*/ 992595 h 992595"/>
              <a:gd name="connsiteX4" fmla="*/ 0 w 10600505"/>
              <a:gd name="connsiteY4" fmla="*/ 0 h 992595"/>
              <a:gd name="connsiteX0" fmla="*/ 58366 w 10600505"/>
              <a:gd name="connsiteY0" fmla="*/ 58366 h 992595"/>
              <a:gd name="connsiteX1" fmla="*/ 10600505 w 10600505"/>
              <a:gd name="connsiteY1" fmla="*/ 0 h 992595"/>
              <a:gd name="connsiteX2" fmla="*/ 10600505 w 10600505"/>
              <a:gd name="connsiteY2" fmla="*/ 992595 h 992595"/>
              <a:gd name="connsiteX3" fmla="*/ 0 w 10600505"/>
              <a:gd name="connsiteY3" fmla="*/ 992595 h 992595"/>
              <a:gd name="connsiteX4" fmla="*/ 58366 w 10600505"/>
              <a:gd name="connsiteY4" fmla="*/ 58366 h 992595"/>
              <a:gd name="connsiteX0" fmla="*/ 48638 w 10600505"/>
              <a:gd name="connsiteY0" fmla="*/ 19456 h 992595"/>
              <a:gd name="connsiteX1" fmla="*/ 10600505 w 10600505"/>
              <a:gd name="connsiteY1" fmla="*/ 0 h 992595"/>
              <a:gd name="connsiteX2" fmla="*/ 10600505 w 10600505"/>
              <a:gd name="connsiteY2" fmla="*/ 992595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493500 w 10600505"/>
              <a:gd name="connsiteY2" fmla="*/ 982867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522683 w 10600505"/>
              <a:gd name="connsiteY2" fmla="*/ 982867 h 992595"/>
              <a:gd name="connsiteX3" fmla="*/ 0 w 10600505"/>
              <a:gd name="connsiteY3" fmla="*/ 992595 h 992595"/>
              <a:gd name="connsiteX4" fmla="*/ 48638 w 10600505"/>
              <a:gd name="connsiteY4"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48638 w 10532411"/>
              <a:gd name="connsiteY4" fmla="*/ 19456 h 992595"/>
              <a:gd name="connsiteX0" fmla="*/ 177904 w 10661677"/>
              <a:gd name="connsiteY0" fmla="*/ 19456 h 992595"/>
              <a:gd name="connsiteX1" fmla="*/ 10661677 w 10661677"/>
              <a:gd name="connsiteY1" fmla="*/ 0 h 992595"/>
              <a:gd name="connsiteX2" fmla="*/ 10651949 w 10661677"/>
              <a:gd name="connsiteY2" fmla="*/ 982867 h 992595"/>
              <a:gd name="connsiteX3" fmla="*/ 129266 w 10661677"/>
              <a:gd name="connsiteY3" fmla="*/ 992595 h 992595"/>
              <a:gd name="connsiteX4" fmla="*/ 163 w 10661677"/>
              <a:gd name="connsiteY4" fmla="*/ 457200 h 992595"/>
              <a:gd name="connsiteX5" fmla="*/ 177904 w 10661677"/>
              <a:gd name="connsiteY5"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7084 w 10532411"/>
              <a:gd name="connsiteY4" fmla="*/ 505838 h 992595"/>
              <a:gd name="connsiteX5" fmla="*/ 48638 w 10532411"/>
              <a:gd name="connsiteY5" fmla="*/ 19456 h 992595"/>
              <a:gd name="connsiteX0" fmla="*/ 0 w 10554565"/>
              <a:gd name="connsiteY0" fmla="*/ 0 h 997649"/>
              <a:gd name="connsiteX1" fmla="*/ 10554565 w 10554565"/>
              <a:gd name="connsiteY1" fmla="*/ 5054 h 997649"/>
              <a:gd name="connsiteX2" fmla="*/ 10544837 w 10554565"/>
              <a:gd name="connsiteY2" fmla="*/ 987921 h 997649"/>
              <a:gd name="connsiteX3" fmla="*/ 22154 w 10554565"/>
              <a:gd name="connsiteY3" fmla="*/ 997649 h 997649"/>
              <a:gd name="connsiteX4" fmla="*/ 29238 w 10554565"/>
              <a:gd name="connsiteY4" fmla="*/ 510892 h 997649"/>
              <a:gd name="connsiteX5" fmla="*/ 0 w 10554565"/>
              <a:gd name="connsiteY5" fmla="*/ 0 h 99764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42231 h 1047309"/>
              <a:gd name="connsiteX1" fmla="*/ 10554565 w 10563011"/>
              <a:gd name="connsiteY1" fmla="*/ 47285 h 1047309"/>
              <a:gd name="connsiteX2" fmla="*/ 10562534 w 10563011"/>
              <a:gd name="connsiteY2" fmla="*/ 1047309 h 1047309"/>
              <a:gd name="connsiteX3" fmla="*/ 22154 w 10563011"/>
              <a:gd name="connsiteY3" fmla="*/ 1039880 h 1047309"/>
              <a:gd name="connsiteX4" fmla="*/ 29238 w 10563011"/>
              <a:gd name="connsiteY4" fmla="*/ 553123 h 1047309"/>
              <a:gd name="connsiteX5" fmla="*/ 0 w 10563011"/>
              <a:gd name="connsiteY5" fmla="*/ 42231 h 104730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2154 w 10563011"/>
              <a:gd name="connsiteY4" fmla="*/ 997649 h 1005078"/>
              <a:gd name="connsiteX5" fmla="*/ 29238 w 10563011"/>
              <a:gd name="connsiteY5" fmla="*/ 510892 h 1005078"/>
              <a:gd name="connsiteX6" fmla="*/ 0 w 10563011"/>
              <a:gd name="connsiteY6"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819350 w 10563011"/>
              <a:gd name="connsiteY4" fmla="*/ 987285 h 1005078"/>
              <a:gd name="connsiteX5" fmla="*/ 22154 w 10563011"/>
              <a:gd name="connsiteY5" fmla="*/ 997649 h 1005078"/>
              <a:gd name="connsiteX6" fmla="*/ 29238 w 10563011"/>
              <a:gd name="connsiteY6" fmla="*/ 510892 h 1005078"/>
              <a:gd name="connsiteX7" fmla="*/ 0 w 10563011"/>
              <a:gd name="connsiteY7"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8949442 w 10563011"/>
              <a:gd name="connsiteY4" fmla="*/ 996309 h 1005078"/>
              <a:gd name="connsiteX5" fmla="*/ 2819350 w 10563011"/>
              <a:gd name="connsiteY5" fmla="*/ 987285 h 1005078"/>
              <a:gd name="connsiteX6" fmla="*/ 22154 w 10563011"/>
              <a:gd name="connsiteY6" fmla="*/ 997649 h 1005078"/>
              <a:gd name="connsiteX7" fmla="*/ 29238 w 10563011"/>
              <a:gd name="connsiteY7" fmla="*/ 510892 h 1005078"/>
              <a:gd name="connsiteX8" fmla="*/ 0 w 10563011"/>
              <a:gd name="connsiteY8" fmla="*/ 0 h 1005078"/>
              <a:gd name="connsiteX0" fmla="*/ 37884 w 10600895"/>
              <a:gd name="connsiteY0" fmla="*/ 0 h 1005078"/>
              <a:gd name="connsiteX1" fmla="*/ 8244077 w 10600895"/>
              <a:gd name="connsiteY1" fmla="*/ 12927 h 1005078"/>
              <a:gd name="connsiteX2" fmla="*/ 10592449 w 10600895"/>
              <a:gd name="connsiteY2" fmla="*/ 5054 h 1005078"/>
              <a:gd name="connsiteX3" fmla="*/ 10600418 w 10600895"/>
              <a:gd name="connsiteY3" fmla="*/ 1005078 h 1005078"/>
              <a:gd name="connsiteX4" fmla="*/ 8987326 w 10600895"/>
              <a:gd name="connsiteY4" fmla="*/ 996309 h 1005078"/>
              <a:gd name="connsiteX5" fmla="*/ 2857234 w 10600895"/>
              <a:gd name="connsiteY5" fmla="*/ 987285 h 1005078"/>
              <a:gd name="connsiteX6" fmla="*/ 60038 w 10600895"/>
              <a:gd name="connsiteY6" fmla="*/ 997649 h 1005078"/>
              <a:gd name="connsiteX7" fmla="*/ 315 w 10600895"/>
              <a:gd name="connsiteY7" fmla="*/ 510125 h 1005078"/>
              <a:gd name="connsiteX8" fmla="*/ 37884 w 10600895"/>
              <a:gd name="connsiteY8" fmla="*/ 0 h 1005078"/>
              <a:gd name="connsiteX0" fmla="*/ 37884 w 10600895"/>
              <a:gd name="connsiteY0" fmla="*/ 0 h 1014254"/>
              <a:gd name="connsiteX1" fmla="*/ 8244077 w 10600895"/>
              <a:gd name="connsiteY1" fmla="*/ 12927 h 1014254"/>
              <a:gd name="connsiteX2" fmla="*/ 10592449 w 10600895"/>
              <a:gd name="connsiteY2" fmla="*/ 5054 h 1014254"/>
              <a:gd name="connsiteX3" fmla="*/ 10600418 w 10600895"/>
              <a:gd name="connsiteY3" fmla="*/ 1005078 h 1014254"/>
              <a:gd name="connsiteX4" fmla="*/ 8987326 w 10600895"/>
              <a:gd name="connsiteY4" fmla="*/ 996309 h 1014254"/>
              <a:gd name="connsiteX5" fmla="*/ 4681412 w 10600895"/>
              <a:gd name="connsiteY5" fmla="*/ 1014254 h 1014254"/>
              <a:gd name="connsiteX6" fmla="*/ 2857234 w 10600895"/>
              <a:gd name="connsiteY6" fmla="*/ 987285 h 1014254"/>
              <a:gd name="connsiteX7" fmla="*/ 60038 w 10600895"/>
              <a:gd name="connsiteY7" fmla="*/ 997649 h 1014254"/>
              <a:gd name="connsiteX8" fmla="*/ 315 w 10600895"/>
              <a:gd name="connsiteY8" fmla="*/ 510125 h 1014254"/>
              <a:gd name="connsiteX9" fmla="*/ 37884 w 10600895"/>
              <a:gd name="connsiteY9" fmla="*/ 0 h 1014254"/>
              <a:gd name="connsiteX0" fmla="*/ 37884 w 10600895"/>
              <a:gd name="connsiteY0" fmla="*/ 0 h 1005078"/>
              <a:gd name="connsiteX1" fmla="*/ 8244077 w 10600895"/>
              <a:gd name="connsiteY1" fmla="*/ 12927 h 1005078"/>
              <a:gd name="connsiteX2" fmla="*/ 10592449 w 10600895"/>
              <a:gd name="connsiteY2" fmla="*/ 5054 h 1005078"/>
              <a:gd name="connsiteX3" fmla="*/ 10600418 w 10600895"/>
              <a:gd name="connsiteY3" fmla="*/ 1005078 h 1005078"/>
              <a:gd name="connsiteX4" fmla="*/ 8987326 w 10600895"/>
              <a:gd name="connsiteY4" fmla="*/ 996309 h 1005078"/>
              <a:gd name="connsiteX5" fmla="*/ 4715714 w 10600895"/>
              <a:gd name="connsiteY5" fmla="*/ 1000080 h 1005078"/>
              <a:gd name="connsiteX6" fmla="*/ 2857234 w 10600895"/>
              <a:gd name="connsiteY6" fmla="*/ 987285 h 1005078"/>
              <a:gd name="connsiteX7" fmla="*/ 60038 w 10600895"/>
              <a:gd name="connsiteY7" fmla="*/ 997649 h 1005078"/>
              <a:gd name="connsiteX8" fmla="*/ 315 w 10600895"/>
              <a:gd name="connsiteY8" fmla="*/ 510125 h 1005078"/>
              <a:gd name="connsiteX9" fmla="*/ 37884 w 10600895"/>
              <a:gd name="connsiteY9" fmla="*/ 0 h 1005078"/>
              <a:gd name="connsiteX0" fmla="*/ 37884 w 10600895"/>
              <a:gd name="connsiteY0" fmla="*/ 0 h 1005078"/>
              <a:gd name="connsiteX1" fmla="*/ 1774091 w 10600895"/>
              <a:gd name="connsiteY1" fmla="*/ 7482 h 1005078"/>
              <a:gd name="connsiteX2" fmla="*/ 8244077 w 10600895"/>
              <a:gd name="connsiteY2" fmla="*/ 12927 h 1005078"/>
              <a:gd name="connsiteX3" fmla="*/ 10592449 w 10600895"/>
              <a:gd name="connsiteY3" fmla="*/ 5054 h 1005078"/>
              <a:gd name="connsiteX4" fmla="*/ 10600418 w 10600895"/>
              <a:gd name="connsiteY4" fmla="*/ 1005078 h 1005078"/>
              <a:gd name="connsiteX5" fmla="*/ 8987326 w 10600895"/>
              <a:gd name="connsiteY5" fmla="*/ 996309 h 1005078"/>
              <a:gd name="connsiteX6" fmla="*/ 4715714 w 10600895"/>
              <a:gd name="connsiteY6" fmla="*/ 1000080 h 1005078"/>
              <a:gd name="connsiteX7" fmla="*/ 2857234 w 10600895"/>
              <a:gd name="connsiteY7" fmla="*/ 987285 h 1005078"/>
              <a:gd name="connsiteX8" fmla="*/ 60038 w 10600895"/>
              <a:gd name="connsiteY8" fmla="*/ 997649 h 1005078"/>
              <a:gd name="connsiteX9" fmla="*/ 315 w 10600895"/>
              <a:gd name="connsiteY9" fmla="*/ 510125 h 1005078"/>
              <a:gd name="connsiteX10" fmla="*/ 37884 w 10600895"/>
              <a:gd name="connsiteY10" fmla="*/ 0 h 1005078"/>
              <a:gd name="connsiteX0" fmla="*/ 37884 w 10600895"/>
              <a:gd name="connsiteY0" fmla="*/ 6973 h 1012051"/>
              <a:gd name="connsiteX1" fmla="*/ 1790164 w 10600895"/>
              <a:gd name="connsiteY1" fmla="*/ 0 h 1012051"/>
              <a:gd name="connsiteX2" fmla="*/ 8244077 w 10600895"/>
              <a:gd name="connsiteY2" fmla="*/ 19900 h 1012051"/>
              <a:gd name="connsiteX3" fmla="*/ 10592449 w 10600895"/>
              <a:gd name="connsiteY3" fmla="*/ 12027 h 1012051"/>
              <a:gd name="connsiteX4" fmla="*/ 10600418 w 10600895"/>
              <a:gd name="connsiteY4" fmla="*/ 1012051 h 1012051"/>
              <a:gd name="connsiteX5" fmla="*/ 8987326 w 10600895"/>
              <a:gd name="connsiteY5" fmla="*/ 1003282 h 1012051"/>
              <a:gd name="connsiteX6" fmla="*/ 4715714 w 10600895"/>
              <a:gd name="connsiteY6" fmla="*/ 1007053 h 1012051"/>
              <a:gd name="connsiteX7" fmla="*/ 2857234 w 10600895"/>
              <a:gd name="connsiteY7" fmla="*/ 994258 h 1012051"/>
              <a:gd name="connsiteX8" fmla="*/ 60038 w 10600895"/>
              <a:gd name="connsiteY8" fmla="*/ 1004622 h 1012051"/>
              <a:gd name="connsiteX9" fmla="*/ 315 w 10600895"/>
              <a:gd name="connsiteY9" fmla="*/ 517098 h 1012051"/>
              <a:gd name="connsiteX10" fmla="*/ 37884 w 10600895"/>
              <a:gd name="connsiteY10" fmla="*/ 6973 h 101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0895" h="1012051">
                <a:moveTo>
                  <a:pt x="37884" y="6973"/>
                </a:moveTo>
                <a:lnTo>
                  <a:pt x="1790164" y="0"/>
                </a:lnTo>
                <a:lnTo>
                  <a:pt x="8244077" y="19900"/>
                </a:lnTo>
                <a:lnTo>
                  <a:pt x="10592449" y="12027"/>
                </a:lnTo>
                <a:cubicBezTo>
                  <a:pt x="10589206" y="339649"/>
                  <a:pt x="10603661" y="684429"/>
                  <a:pt x="10600418" y="1012051"/>
                </a:cubicBezTo>
                <a:lnTo>
                  <a:pt x="8987326" y="1003282"/>
                </a:lnTo>
                <a:lnTo>
                  <a:pt x="4715714" y="1007053"/>
                </a:lnTo>
                <a:lnTo>
                  <a:pt x="2857234" y="994258"/>
                </a:lnTo>
                <a:lnTo>
                  <a:pt x="60038" y="1004622"/>
                </a:lnTo>
                <a:cubicBezTo>
                  <a:pt x="65642" y="835885"/>
                  <a:pt x="-5289" y="685835"/>
                  <a:pt x="315" y="517098"/>
                </a:cubicBezTo>
                <a:lnTo>
                  <a:pt x="37884" y="6973"/>
                </a:lnTo>
                <a:close/>
              </a:path>
            </a:pathLst>
          </a:custGeom>
          <a:solidFill>
            <a:schemeClr val="bg1"/>
          </a:solid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spAutoFit/>
          </a:bodyPr>
          <a:lstStyle/>
          <a:p>
            <a:pPr marL="0" marR="0" lvl="0" indent="0" algn="ctr" defTabSz="914400" rtl="0" eaLnBrk="1" fontAlgn="auto" latinLnBrk="0" hangingPunct="1">
              <a:lnSpc>
                <a:spcPct val="90000"/>
              </a:lnSpc>
              <a:spcBef>
                <a:spcPts val="1000"/>
              </a:spcBef>
              <a:spcAft>
                <a:spcPts val="0"/>
              </a:spcAft>
              <a:buClr>
                <a:srgbClr val="C5299B"/>
              </a:buClr>
              <a:buSzTx/>
              <a:buFontTx/>
              <a:buNone/>
              <a:tabLst/>
              <a:defRPr/>
            </a:pPr>
            <a:r>
              <a:rPr kumimoji="0" lang="en-US" sz="2800" b="0" i="0" u="none" strike="noStrike" kern="1200" cap="none" spc="0" normalizeH="0" baseline="0" noProof="0" dirty="0">
                <a:ln>
                  <a:noFill/>
                </a:ln>
                <a:solidFill>
                  <a:srgbClr val="393839"/>
                </a:solidFill>
                <a:effectLst/>
                <a:uLnTx/>
                <a:uFillTx/>
                <a:latin typeface="Clarendon" panose="02020500000000000000" pitchFamily="18" charset="0"/>
                <a:ea typeface="+mn-ea"/>
                <a:cs typeface="+mn-cs"/>
              </a:rPr>
              <a:t>Pre-Planning: Data Analytic Discussion Questions</a:t>
            </a:r>
          </a:p>
        </p:txBody>
      </p:sp>
    </p:spTree>
    <p:extLst>
      <p:ext uri="{BB962C8B-B14F-4D97-AF65-F5344CB8AC3E}">
        <p14:creationId xmlns:p14="http://schemas.microsoft.com/office/powerpoint/2010/main" val="1030095435"/>
      </p:ext>
    </p:extLst>
  </p:cSld>
  <p:clrMapOvr>
    <a:masterClrMapping/>
  </p:clrMapOvr>
</p:sld>
</file>

<file path=ppt/theme/theme1.xml><?xml version="1.0" encoding="utf-8"?>
<a:theme xmlns:a="http://schemas.openxmlformats.org/drawingml/2006/main" name="1_Office Theme">
  <a:themeElements>
    <a:clrScheme name="GOTR PPT">
      <a:dk1>
        <a:srgbClr val="393839"/>
      </a:dk1>
      <a:lt1>
        <a:sysClr val="window" lastClr="FFFFFF"/>
      </a:lt1>
      <a:dk2>
        <a:srgbClr val="FFF7EE"/>
      </a:dk2>
      <a:lt2>
        <a:srgbClr val="E5E6E5"/>
      </a:lt2>
      <a:accent1>
        <a:srgbClr val="C5299B"/>
      </a:accent1>
      <a:accent2>
        <a:srgbClr val="FFB81C"/>
      </a:accent2>
      <a:accent3>
        <a:srgbClr val="00AB8E"/>
      </a:accent3>
      <a:accent4>
        <a:srgbClr val="622F80"/>
      </a:accent4>
      <a:accent5>
        <a:srgbClr val="E87722"/>
      </a:accent5>
      <a:accent6>
        <a:srgbClr val="78BE20"/>
      </a:accent6>
      <a:hlink>
        <a:srgbClr val="C5299B"/>
      </a:hlink>
      <a:folHlink>
        <a:srgbClr val="622F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A99556E4ACA4458D045F4951FB4C57" ma:contentTypeVersion="48" ma:contentTypeDescription="Create a new document." ma:contentTypeScope="" ma:versionID="88fee2b9ac2da6f86d8f2addafef38d7">
  <xsd:schema xmlns:xsd="http://www.w3.org/2001/XMLSchema" xmlns:xs="http://www.w3.org/2001/XMLSchema" xmlns:p="http://schemas.microsoft.com/office/2006/metadata/properties" xmlns:ns1="5827ed1b-b83f-484c-85a2-9afbd196fb74" xmlns:ns3="6ad7ced6-568a-4007-820b-328abb07e7a7" targetNamespace="http://schemas.microsoft.com/office/2006/metadata/properties" ma:root="true" ma:fieldsID="cb87cfc962196eee17d75bc70c0162cf" ns1:_="" ns3:_="">
    <xsd:import namespace="5827ed1b-b83f-484c-85a2-9afbd196fb74"/>
    <xsd:import namespace="6ad7ced6-568a-4007-820b-328abb07e7a7"/>
    <xsd:element name="properties">
      <xsd:complexType>
        <xsd:sequence>
          <xsd:element name="documentManagement">
            <xsd:complexType>
              <xsd:all>
                <xsd:element ref="ns1:Owner" minOccurs="0"/>
                <xsd:element ref="ns1:A" minOccurs="0"/>
                <xsd:element ref="ns1:B" minOccurs="0"/>
                <xsd:element ref="ns1:_x0043_" minOccurs="0"/>
                <xsd:element ref="ns1:ReviewGrade" minOccurs="0"/>
                <xsd:element ref="ns1:ReviewPeriod" minOccurs="0"/>
                <xsd:element ref="ns1:PublishtoIntranet" minOccurs="0"/>
                <xsd:element ref="ns1:Departments" minOccurs="0"/>
                <xsd:element ref="ns1:Categories" minOccurs="0"/>
                <xsd:element ref="ns1:Sections" minOccurs="0"/>
                <xsd:element ref="ns1:MediaServiceMetadata" minOccurs="0"/>
                <xsd:element ref="ns1:MediaServiceFastMetadata" minOccurs="0"/>
                <xsd:element ref="ns1:MediaServiceDateTaken" minOccurs="0"/>
                <xsd:element ref="ns1:MediaServiceAutoKeyPoints" minOccurs="0"/>
                <xsd:element ref="ns1:MediaServiceKeyPoints" minOccurs="0"/>
                <xsd:element ref="ns1:MediaServiceOCR" minOccurs="0"/>
                <xsd:element ref="ns1:MediaServiceGenerationTime" minOccurs="0"/>
                <xsd:element ref="ns1:MediaServiceEventHashCode" minOccurs="0"/>
                <xsd:element ref="ns3:SharedWithUsers" minOccurs="0"/>
                <xsd:element ref="ns3:SharedWithDetails" minOccurs="0"/>
                <xsd:element ref="ns1:f49c" minOccurs="0"/>
                <xsd:element ref="ns1:f2667404-129a-4949-81fd-b6b0d7fa8482CountryOrRegion" minOccurs="0"/>
                <xsd:element ref="ns1:f2667404-129a-4949-81fd-b6b0d7fa8482State" minOccurs="0"/>
                <xsd:element ref="ns1:f2667404-129a-4949-81fd-b6b0d7fa8482City" minOccurs="0"/>
                <xsd:element ref="ns1:f2667404-129a-4949-81fd-b6b0d7fa8482PostalCode" minOccurs="0"/>
                <xsd:element ref="ns1:f2667404-129a-4949-81fd-b6b0d7fa8482Street" minOccurs="0"/>
                <xsd:element ref="ns1:f2667404-129a-4949-81fd-b6b0d7fa8482GeoLoc" minOccurs="0"/>
                <xsd:element ref="ns1:f2667404-129a-4949-81fd-b6b0d7fa8482DispName" minOccurs="0"/>
                <xsd:element ref="ns1:alwz" minOccurs="0"/>
                <xsd:element ref="ns1:MediaLengthInSeconds" minOccurs="0"/>
                <xsd:element ref="ns1:MediaServiceLocation" minOccurs="0"/>
                <xsd:element ref="ns1:Date" minOccurs="0"/>
                <xsd:element ref="ns1:lcf76f155ced4ddcb4097134ff3c332f" minOccurs="0"/>
                <xsd:element ref="ns3:TaxCatchAll" minOccurs="0"/>
                <xsd:element ref="ns1: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7ed1b-b83f-484c-85a2-9afbd196fb74" elementFormDefault="qualified">
    <xsd:import namespace="http://schemas.microsoft.com/office/2006/documentManagement/types"/>
    <xsd:import namespace="http://schemas.microsoft.com/office/infopath/2007/PartnerControls"/>
    <xsd:element name="Owner" ma:index="0" nillable="true" ma:displayName="Owner" ma:format="Dropdown" ma:list="UserInfo" ma:SharePointGroup="0" ma:internalName="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 ma:index="2" nillable="true" ma:displayName="Department" ma:format="Dropdown" ma:internalName="A">
      <xsd:complexType>
        <xsd:complexContent>
          <xsd:extension base="dms:MultiChoice">
            <xsd:sequence>
              <xsd:element name="Value" maxOccurs="unbounded" minOccurs="0" nillable="true">
                <xsd:simpleType>
                  <xsd:restriction base="dms:Choice">
                    <xsd:enumeration value="Funding &amp; Partnerships"/>
                    <xsd:enumeration value="Human Resources"/>
                    <xsd:enumeration value="Home Page"/>
                    <xsd:enumeration value="Marketing &amp; PR"/>
                    <xsd:enumeration value="Merchandise"/>
                    <xsd:enumeration value="Operations"/>
                    <xsd:enumeration value="Org Info"/>
                    <xsd:enumeration value="Policy &amp; Risk"/>
                    <xsd:enumeration value="Programming"/>
                  </xsd:restriction>
                </xsd:simpleType>
              </xsd:element>
            </xsd:sequence>
          </xsd:extension>
        </xsd:complexContent>
      </xsd:complexType>
    </xsd:element>
    <xsd:element name="B" ma:index="3" nillable="true" ma:displayName="Category" ma:format="Dropdown" ma:internalName="B">
      <xsd:complexType>
        <xsd:complexContent>
          <xsd:extension base="dms:MultiChoice">
            <xsd:sequence>
              <xsd:element name="Value" maxOccurs="unbounded" minOccurs="0" nillable="true">
                <xsd:simpleType>
                  <xsd:restriction base="dms:Choice">
                    <xsd:enumeration value="5K Merchandise"/>
                    <xsd:enumeration value="Access &amp; Inclusion Statement"/>
                    <xsd:enumeration value="Advocacy"/>
                    <xsd:enumeration value="Board of Directors"/>
                    <xsd:enumeration value="Boy Programming"/>
                    <xsd:enumeration value="Brand Standards"/>
                    <xsd:enumeration value="Bulk Order"/>
                    <xsd:enumeration value="Camp GOTR"/>
                    <xsd:enumeration value="Camp GOTR Merchandise"/>
                    <xsd:enumeration value="Campaigns"/>
                    <xsd:enumeration value="Coach Recruitment"/>
                    <xsd:enumeration value="Coaches"/>
                    <xsd:enumeration value="Communications"/>
                    <xsd:enumeration value="Copycats &amp; Intellectual Property"/>
                    <xsd:enumeration value="Coronavirus Resources"/>
                    <xsd:enumeration value="Corporate Partners"/>
                    <xsd:enumeration value="Council Change Forms"/>
                    <xsd:enumeration value="Council Directories &amp; Tiers"/>
                    <xsd:enumeration value="Crisis Management &amp; Communications"/>
                    <xsd:enumeration value="Curriculum Ordering"/>
                    <xsd:enumeration value="Cybersecurity"/>
                    <xsd:enumeration value="Disability Inclusion"/>
                    <xsd:enumeration value="Evaluation"/>
                    <xsd:enumeration value="Events"/>
                    <xsd:enumeration value="Fall 2020 Programming"/>
                    <xsd:enumeration value="Fall 2021 Programming"/>
                    <xsd:enumeration value="Fees"/>
                    <xsd:enumeration value="Finance"/>
                    <xsd:enumeration value="Girls on the Run"/>
                    <xsd:enumeration value="Girls on the Run 5K"/>
                    <xsd:enumeration value="GOTR at Home"/>
                    <xsd:enumeration value="GOTR for Grown Ups"/>
                    <xsd:enumeration value="Grants"/>
                    <xsd:enumeration value="Heart &amp; Sole"/>
                    <xsd:enumeration value="Hello, Superstar!"/>
                    <xsd:enumeration value="Inclusion, Diversity, Equity &amp; Access"/>
                    <xsd:enumeration value="Individual Donors"/>
                    <xsd:enumeration value="Insurance Information"/>
                    <xsd:enumeration value="Issue Briefs"/>
                    <xsd:enumeration value="Legal"/>
                    <xsd:enumeration value="Local Sponsors"/>
                    <xsd:enumeration value="Logos"/>
                    <xsd:enumeration value="Materials &amp; Templates"/>
                    <xsd:enumeration value="Media"/>
                    <xsd:enumeration value="Merchandise Calendar"/>
                    <xsd:enumeration value="Merchandise Guide"/>
                    <xsd:enumeration value="Mission Advancement"/>
                    <xsd:enumeration value="National Partners"/>
                    <xsd:enumeration value="News Media"/>
                    <xsd:enumeration value="Nonprofit Risk Management Center"/>
                    <xsd:enumeration value="Organization Updates"/>
                    <xsd:enumeration value="Policies"/>
                    <xsd:enumeration value="Power Up Summer Pilot"/>
                    <xsd:enumeration value="Program Management"/>
                    <xsd:enumeration value="Program Shirts"/>
                    <xsd:enumeration value="Reporting &amp; KPIs"/>
                    <xsd:enumeration value="Resource Roundup"/>
                    <xsd:enumeration value="Site Recruitment"/>
                    <xsd:enumeration value="Social Media"/>
                    <xsd:enumeration value="SoleMates"/>
                    <xsd:enumeration value="Sponsors &amp; Partners"/>
                    <xsd:enumeration value="Staff"/>
                    <xsd:enumeration value="Tech Tools"/>
                    <xsd:enumeration value="Training &amp; Development"/>
                    <xsd:enumeration value="Translated Materials"/>
                    <xsd:enumeration value="Unstoppable Us"/>
                    <xsd:enumeration value="Videos"/>
                    <xsd:enumeration value="Volunteer"/>
                    <xsd:enumeration value="Waiver"/>
                    <xsd:enumeration value="Webinar Decks"/>
                    <xsd:enumeration value="Websites"/>
                    <xsd:enumeration value="Wellness"/>
                  </xsd:restriction>
                </xsd:simpleType>
              </xsd:element>
            </xsd:sequence>
          </xsd:extension>
        </xsd:complexContent>
      </xsd:complexType>
    </xsd:element>
    <xsd:element name="_x0043_" ma:index="4" nillable="true" ma:displayName="Subcategory" ma:format="Dropdown" ma:internalName="_x0043_">
      <xsd:complexType>
        <xsd:complexContent>
          <xsd:extension base="dms:MultiChoice">
            <xsd:sequence>
              <xsd:element name="Value" maxOccurs="unbounded" minOccurs="0" nillable="true">
                <xsd:simpleType>
                  <xsd:restriction base="dms:Choice">
                    <xsd:enumeration value="2022"/>
                    <xsd:enumeration value="2022- November"/>
                    <xsd:enumeration value="2023"/>
                    <xsd:enumeration value="2023- April"/>
                    <xsd:enumeration value="2023- October"/>
                    <xsd:enumeration value="2023- January"/>
                    <xsd:enumeration value="5K"/>
                    <xsd:enumeration value="5K Annual"/>
                    <xsd:enumeration value="Activation &amp; Accountability"/>
                    <xsd:enumeration value="Addendums"/>
                    <xsd:enumeration value="Adidas"/>
                    <xsd:enumeration value="AFS"/>
                    <xsd:enumeration value="Alternative Delivery"/>
                    <xsd:enumeration value="Always"/>
                    <xsd:enumeration value="Amazon"/>
                    <xsd:enumeration value="Anniversary"/>
                    <xsd:enumeration value="Annual Reports"/>
                    <xsd:enumeration value="Appeals"/>
                    <xsd:enumeration value="BAND"/>
                    <xsd:enumeration value="Board Descriptions"/>
                    <xsd:enumeration value="Board Fundraising"/>
                    <xsd:enumeration value="Board Member Resources"/>
                    <xsd:enumeration value="Board P2P"/>
                    <xsd:enumeration value="Camp GOTR"/>
                    <xsd:enumeration value="Camp GOTR Coach Training"/>
                    <xsd:enumeration value="Camp GOTR Planning"/>
                    <xsd:enumeration value="Camp GOTR Email Templates"/>
                    <xsd:enumeration value="Campaigns"/>
                    <xsd:enumeration value="Canva"/>
                    <xsd:enumeration value="Caribou Coffee"/>
                    <xsd:enumeration value="Celebrating Success"/>
                    <xsd:enumeration value="Certificates"/>
                    <xsd:enumeration value="Cigna"/>
                    <xsd:enumeration value="CLI Hiring"/>
                    <xsd:enumeration value="Coach and Adult Engagement"/>
                    <xsd:enumeration value="Coach Ambassadors"/>
                    <xsd:enumeration value="Coach Recruitment"/>
                    <xsd:enumeration value="Coach Training and Support"/>
                    <xsd:enumeration value="Communications"/>
                    <xsd:enumeration value="Communication Templates"/>
                    <xsd:enumeration value="Confidentiality &amp; Covenant"/>
                    <xsd:enumeration value="Continuing Education Credits"/>
                    <xsd:enumeration value="Council2Council Resources"/>
                    <xsd:enumeration value="Council Fundraising Opportunities"/>
                    <xsd:enumeration value="Council Grant Resources"/>
                    <xsd:enumeration value="Council Management"/>
                    <xsd:enumeration value="Council Planning Examples"/>
                    <xsd:enumeration value="Creating a Culture of Philanthropy"/>
                    <xsd:enumeration value="CSA"/>
                    <xsd:enumeration value="Curriculum"/>
                    <xsd:enumeration value="Curriculum Transition"/>
                    <xsd:enumeration value="Delivery"/>
                    <xsd:enumeration value="Delivery and Curriculum"/>
                    <xsd:enumeration value="Design Elements"/>
                    <xsd:enumeration value="Directories &amp; Officers"/>
                    <xsd:enumeration value="Donor EOY Giving Full"/>
                    <xsd:enumeration value="Donor Stewardship and Retention"/>
                    <xsd:enumeration value="Email Headers and Footers"/>
                    <xsd:enumeration value="End of Year Giving- Current"/>
                    <xsd:enumeration value="End of Year Giving- Previous Years"/>
                    <xsd:enumeration value="EUFC"/>
                    <xsd:enumeration value="Evaluation Reports"/>
                    <xsd:enumeration value="Evaluation Tools"/>
                    <xsd:enumeration value="Every Kid Sports Pass"/>
                    <xsd:enumeration value="Facilitate the Returning Coach Kick-Off"/>
                    <xsd:enumeration value="Fall"/>
                    <xsd:enumeration value="Fonts"/>
                    <xsd:enumeration value="Fundraising at the 5K"/>
                    <xsd:enumeration value="Gamma Phi Beta"/>
                    <xsd:enumeration value="Girl Recruitment"/>
                    <xsd:enumeration value="Girl Screening"/>
                    <xsd:enumeration value="Girls on the Run"/>
                    <xsd:enumeration value="Girls on the Run Horizontal Logo"/>
                    <xsd:enumeration value="Girls on the Run Primary Logos"/>
                    <xsd:enumeration value="Girls on the Run Secondary Logos"/>
                    <xsd:enumeration value="Girls on the Run Wordmark"/>
                    <xsd:enumeration value="GLA"/>
                    <xsd:enumeration value="GOTR 501c3"/>
                    <xsd:enumeration value="GOTR at Home"/>
                    <xsd:enumeration value="GOTR Videos"/>
                    <xsd:enumeration value="Gourdys"/>
                    <xsd:enumeration value="Grant Management Resources"/>
                    <xsd:enumeration value="Grant Reporting &amp; Presentation Templates"/>
                    <xsd:enumeration value="Guidelines, Tips &amp; Best Practices"/>
                    <xsd:enumeration value="Grown Up Guides"/>
                    <xsd:enumeration value="H&amp;S Logos"/>
                    <xsd:enumeration value="H&amp;S Videos"/>
                    <xsd:enumeration value="Hello, Superstar!"/>
                    <xsd:enumeration value="Hiring"/>
                    <xsd:enumeration value="IDEA Resources"/>
                    <xsd:enumeration value="IDEA Social Media"/>
                    <xsd:enumeration value="IDEA Strategic Planning"/>
                    <xsd:enumeration value="Instagram Highlights"/>
                    <xsd:enumeration value="Interview Prep"/>
                    <xsd:enumeration value="IWD"/>
                    <xsd:enumeration value="Job Descriptions"/>
                    <xsd:enumeration value="Junior Coach Marketing &amp; Comm."/>
                    <xsd:enumeration value="Junior Coach Program and Delivery"/>
                    <xsd:enumeration value="Junior Coach Recruitment"/>
                    <xsd:enumeration value="Justice"/>
                    <xsd:enumeration value="Learning Goals"/>
                    <xsd:enumeration value="Learn Dream"/>
                    <xsd:enumeration value="Liability Insurance"/>
                    <xsd:enumeration value="Licensing"/>
                    <xsd:enumeration value="Living Our Values Council Grant"/>
                    <xsd:enumeration value="Local Sponsors"/>
                    <xsd:enumeration value="Logo Guidelines"/>
                    <xsd:enumeration value="Logos and Branding"/>
                    <xsd:enumeration value="Longitudinal Study"/>
                    <xsd:enumeration value="LPB"/>
                    <xsd:enumeration value="LunaFest"/>
                    <xsd:enumeration value="Lunchin"/>
                    <xsd:enumeration value="MAM"/>
                    <xsd:enumeration value="MAM Planning"/>
                    <xsd:enumeration value="MAM Spreadsheets"/>
                    <xsd:enumeration value="Marketing and Communications"/>
                    <xsd:enumeration value="Marketing Campaigns"/>
                    <xsd:enumeration value="Materials"/>
                    <xsd:enumeration value="National Averages"/>
                    <xsd:enumeration value="National Coach Training"/>
                    <xsd:enumeration value="National Partner Logos"/>
                    <xsd:enumeration value="National SoleMates Team"/>
                    <xsd:enumeration value="NCT - CEU"/>
                    <xsd:enumeration value="NCT 2.0"/>
                    <xsd:enumeration value="NetSuite"/>
                    <xsd:enumeration value="News Media"/>
                    <xsd:enumeration value="NFP"/>
                    <xsd:enumeration value="Offboarding"/>
                    <xsd:enumeration value="Onboarding"/>
                    <xsd:enumeration value="P2P"/>
                    <xsd:enumeration value="Participant Experience"/>
                    <xsd:enumeration value="Participant Registration"/>
                    <xsd:enumeration value="Performance Management"/>
                    <xsd:enumeration value="Photography"/>
                    <xsd:enumeration value="Plan and Prepare for Returning Coach Kick-Off"/>
                    <xsd:enumeration value="Planning"/>
                    <xsd:enumeration value="Policies"/>
                    <xsd:enumeration value="PowerPoint Templates"/>
                    <xsd:enumeration value="Printed Curriculum"/>
                    <xsd:enumeration value="Program"/>
                    <xsd:enumeration value="Program Materials"/>
                    <xsd:enumeration value="Program Planning"/>
                    <xsd:enumeration value="Program Shirts"/>
                    <xsd:enumeration value="Program Structure"/>
                    <xsd:enumeration value="Program Volunteer"/>
                    <xsd:enumeration value="Promo Videos"/>
                    <xsd:enumeration value="Promotional Materials"/>
                    <xsd:enumeration value="Proud Supporter"/>
                    <xsd:enumeration value="RacePlanner - Attendance App"/>
                    <xsd:enumeration value="RacePlanner - Email"/>
                    <xsd:enumeration value="RacePlanner - Software"/>
                    <xsd:enumeration value="RacePlanner - Text"/>
                    <xsd:enumeration value="Recruitment"/>
                    <xsd:enumeration value="Reports"/>
                    <xsd:enumeration value="Reporting General Documents"/>
                    <xsd:enumeration value="Reporting Instructions"/>
                    <xsd:enumeration value="Reporting Templates"/>
                    <xsd:enumeration value="Reporting Templates and Worksheets"/>
                    <xsd:enumeration value="Residential Sites"/>
                    <xsd:enumeration value="Risk Management"/>
                    <xsd:enumeration value="Rite Aid"/>
                    <xsd:enumeration value="Safety"/>
                    <xsd:enumeration value="Salary and Compensation"/>
                    <xsd:enumeration value="Sample Grant Application Components"/>
                    <xsd:enumeration value="Sample Grant Applications"/>
                    <xsd:enumeration value="Sample Grant Language"/>
                    <xsd:enumeration value="Seasonal Reporting"/>
                    <xsd:enumeration value="Site Management"/>
                    <xsd:enumeration value="Site Recruitment"/>
                    <xsd:enumeration value="Sites"/>
                    <xsd:enumeration value="Small Group Facilitator Training"/>
                    <xsd:enumeration value="Social Media"/>
                    <xsd:enumeration value="Social Media Toolkits"/>
                    <xsd:enumeration value="Solemates"/>
                    <xsd:enumeration value="Sponsorship Decks"/>
                    <xsd:enumeration value="Sponsor Stewardship"/>
                    <xsd:enumeration value="Spring"/>
                    <xsd:enumeration value="Stewardship"/>
                    <xsd:enumeration value="Summit"/>
                    <xsd:enumeration value="Summit 22 Presentations"/>
                    <xsd:enumeration value="Susan Crown Exchange"/>
                    <xsd:enumeration value="Technology"/>
                    <xsd:enumeration value="Tech Tools How to Guides"/>
                    <xsd:enumeration value="Templates"/>
                    <xsd:enumeration value="Territory Changes"/>
                    <xsd:enumeration value="Thirty-One Gifts"/>
                    <xsd:enumeration value="Unstoppable Us"/>
                    <xsd:enumeration value="Unstoppable Us - Gratitude Gifts"/>
                    <xsd:enumeration value="Virtual 5K - Planning"/>
                    <xsd:enumeration value="Virtual Backgrounds"/>
                    <xsd:enumeration value="Virtual Events"/>
                    <xsd:enumeration value="Volunteer Management"/>
                    <xsd:enumeration value="Wall Cling Artwork"/>
                    <xsd:enumeration value="Wealth Screening"/>
                    <xsd:enumeration value="Website Transition"/>
                    <xsd:enumeration value="Websites"/>
                    <xsd:enumeration value="Gender"/>
                  </xsd:restriction>
                </xsd:simpleType>
              </xsd:element>
            </xsd:sequence>
          </xsd:extension>
        </xsd:complexContent>
      </xsd:complexType>
    </xsd:element>
    <xsd:element name="ReviewGrade" ma:index="5" nillable="true" ma:displayName="Review Grade" ma:format="Dropdown" ma:indexed="true" ma:internalName="ReviewGrade">
      <xsd:simpleType>
        <xsd:restriction base="dms:Choice">
          <xsd:enumeration value="1 - Acceptable"/>
          <xsd:enumeration value="2 - Minor Edits"/>
          <xsd:enumeration value="3 - Major Edits/Review"/>
          <xsd:enumeration value="4 - Remove"/>
          <xsd:enumeration value="5 - Removed"/>
        </xsd:restriction>
      </xsd:simpleType>
    </xsd:element>
    <xsd:element name="ReviewPeriod" ma:index="6" nillable="true" ma:displayName="Review Period" ma:format="DateOnly" ma:hidden="true" ma:internalName="ReviewPeriod" ma:readOnly="false">
      <xsd:simpleType>
        <xsd:restriction base="dms:DateTime"/>
      </xsd:simpleType>
    </xsd:element>
    <xsd:element name="PublishtoIntranet" ma:index="8" nillable="true" ma:displayName="Publish to Intranet" ma:format="DateOnly" ma:hidden="true" ma:internalName="PublishtoIntranet" ma:readOnly="false">
      <xsd:simpleType>
        <xsd:restriction base="dms:DateTime"/>
      </xsd:simpleType>
    </xsd:element>
    <xsd:element name="Departments" ma:index="9" nillable="true" ma:displayName="Z-Departments" ma:description="OLD" ma:format="Dropdown" ma:hidden="true" ma:internalName="Departments" ma:readOnly="false">
      <xsd:simpleType>
        <xsd:restriction base="dms:Choice">
          <xsd:enumeration value="GOTR Operations"/>
          <xsd:enumeration value="Programming &amp; Evaluation"/>
          <xsd:enumeration value="Fundraising &amp; Partnerships"/>
          <xsd:enumeration value="Marketing &amp; Communications"/>
          <xsd:enumeration value="Professional Development"/>
        </xsd:restriction>
      </xsd:simpleType>
    </xsd:element>
    <xsd:element name="Categories" ma:index="10" nillable="true" ma:displayName="Z-Categories" ma:description="OLD" ma:format="Dropdown" ma:hidden="true" ma:internalName="Categories" ma:readOnly="false">
      <xsd:simpleType>
        <xsd:restriction base="dms:Choice">
          <xsd:enumeration value="Access and Inclusion Statement"/>
          <xsd:enumeration value="Annual Report"/>
          <xsd:enumeration value="Board Member Training"/>
          <xsd:enumeration value="Board of Directors"/>
          <xsd:enumeration value="Camp GOTR"/>
          <xsd:enumeration value="Campaigns"/>
          <xsd:enumeration value="Communications"/>
          <xsd:enumeration value="Council Management"/>
          <xsd:enumeration value="Disability Inclusion"/>
          <xsd:enumeration value="Discount Offers"/>
          <xsd:enumeration value="Evaluation"/>
          <xsd:enumeration value="Events"/>
          <xsd:enumeration value="Fall 2020 Programming"/>
          <xsd:enumeration value="Girls on the Run 5K"/>
          <xsd:enumeration value="Grants"/>
          <xsd:enumeration value="Heart &amp; Sole"/>
          <xsd:enumeration value="Human Resources"/>
          <xsd:enumeration value="Individual Donors"/>
          <xsd:enumeration value="Logos"/>
          <xsd:enumeration value="Materials"/>
          <xsd:enumeration value="Merchandise"/>
          <xsd:enumeration value="Program Delivery"/>
          <xsd:enumeration value="Program Management"/>
          <xsd:enumeration value="Reporting"/>
          <xsd:enumeration value="Risk Management"/>
          <xsd:enumeration value="SoleMates"/>
          <xsd:enumeration value="Sponsors and Partners"/>
          <xsd:enumeration value="Technology Tools"/>
          <xsd:enumeration value="Unstoppable Us"/>
          <xsd:enumeration value="Verbiage"/>
          <xsd:enumeration value="Videos"/>
          <xsd:enumeration value="GOTR at Home"/>
        </xsd:restriction>
      </xsd:simpleType>
    </xsd:element>
    <xsd:element name="Sections" ma:index="11" nillable="true" ma:displayName="Z-Sections" ma:description="OLD" ma:format="Dropdown" ma:hidden="true" ma:internalName="Sections" ma:readOnly="false">
      <xsd:complexType>
        <xsd:complexContent>
          <xsd:extension base="dms:MultiChoice">
            <xsd:sequence>
              <xsd:element name="Value" maxOccurs="unbounded" minOccurs="0" nillable="true">
                <xsd:simpleType>
                  <xsd:restriction base="dms:Choice">
                    <xsd:enumeration value="2019 Merchandise Calendar"/>
                    <xsd:enumeration value="5 Must-Do's for GOTR Board Fundraising"/>
                    <xsd:enumeration value="5K Merchandise"/>
                    <xsd:enumeration value="5K Risk Management"/>
                    <xsd:enumeration value="Advocacy, Boy Programming and Title IX"/>
                    <xsd:enumeration value="Annual Report"/>
                    <xsd:enumeration value="Board Fundraising"/>
                    <xsd:enumeration value="Board Relations Overview"/>
                    <xsd:enumeration value="Camp GOTR Merchandise"/>
                    <xsd:enumeration value="Campaigns"/>
                    <xsd:enumeration value="Coach &amp; Adult Engagement"/>
                    <xsd:enumeration value="Coach &amp; Girl Recruitment"/>
                    <xsd:enumeration value="Coach Ambassadors"/>
                    <xsd:enumeration value="Coach Recruitment"/>
                    <xsd:enumeration value="Coach Training &amp; Support"/>
                    <xsd:enumeration value="Communications"/>
                    <xsd:enumeration value="Copycats and Intellectual Property"/>
                    <xsd:enumeration value="Council Change Forms"/>
                    <xsd:enumeration value="Council Directories and Tiers Information"/>
                    <xsd:enumeration value="Council Fundraising Opportunities"/>
                    <xsd:enumeration value="Council Sustainability"/>
                    <xsd:enumeration value="Crisis Communications"/>
                    <xsd:enumeration value="Crisis Management"/>
                    <xsd:enumeration value="Curriculum"/>
                    <xsd:enumeration value="Delivering a Quality Program"/>
                    <xsd:enumeration value="Delivery &amp; Curriculum"/>
                    <xsd:enumeration value="Delivery Options"/>
                    <xsd:enumeration value="Donor Stewardship and Retention"/>
                    <xsd:enumeration value="End of Year Giving"/>
                    <xsd:enumeration value="Evaluation Reports"/>
                    <xsd:enumeration value="Evaluation Tools"/>
                    <xsd:enumeration value="Events"/>
                    <xsd:enumeration value="Finance, Accounting and Planning"/>
                    <xsd:enumeration value="Fundraising at the 5K"/>
                    <xsd:enumeration value="Girls on the Run 5K"/>
                    <xsd:enumeration value="Grant Resources"/>
                    <xsd:enumeration value="GrantStation Access"/>
                    <xsd:enumeration value="HQ Info and Operations Manual"/>
                    <xsd:enumeration value="Insurance Information"/>
                    <xsd:enumeration value="Key Performance Indicators (KPIs)"/>
                    <xsd:enumeration value="Living Our Values Council Grant"/>
                    <xsd:enumeration value="Local Sponsors"/>
                    <xsd:enumeration value="Logos"/>
                    <xsd:enumeration value="Logos &amp; Graphics"/>
                    <xsd:enumeration value="Logos and Branding"/>
                    <xsd:enumeration value="Longitudinal Study Resources"/>
                    <xsd:enumeration value="Marketing &amp; Communications"/>
                    <xsd:enumeration value="Materials"/>
                    <xsd:enumeration value="Merchandise Policy and Guide"/>
                    <xsd:enumeration value="National Averages"/>
                    <xsd:enumeration value="National Partner Logos"/>
                    <xsd:enumeration value="NCT - CEU"/>
                    <xsd:enumeration value="News Media"/>
                    <xsd:enumeration value="Non-Profit Risk Management Center"/>
                    <xsd:enumeration value="Organizational Strategic Review"/>
                    <xsd:enumeration value="Participant Registration"/>
                    <xsd:enumeration value="Planning"/>
                    <xsd:enumeration value="Policies"/>
                    <xsd:enumeration value="Policy Manuals"/>
                    <xsd:enumeration value="Program Planning"/>
                    <xsd:enumeration value="Program Shirts"/>
                    <xsd:enumeration value="Program Structure"/>
                    <xsd:enumeration value="Recruitment"/>
                    <xsd:enumeration value="Research/Evaluation Projects"/>
                    <xsd:enumeration value="Risk Management and Council Operations for GOTR Council Boards"/>
                    <xsd:enumeration value="Seasonal Reporting"/>
                    <xsd:enumeration value="Site, Coach &amp; Girl Recruitment"/>
                    <xsd:enumeration value="Site &amp; Girl Recruitment"/>
                    <xsd:enumeration value="Site Management"/>
                    <xsd:enumeration value="SoleMate and Donor Stewardship"/>
                    <xsd:enumeration value="Social Media"/>
                    <xsd:enumeration value="Staff"/>
                    <xsd:enumeration value="State of GOTR Council Boards"/>
                    <xsd:enumeration value="Trend Reports"/>
                    <xsd:enumeration value="Videos"/>
                    <xsd:enumeration value="Volunteer Management"/>
                    <xsd:enumeration value="Volunteers"/>
                    <xsd:enumeration value="Waivers"/>
                    <xsd:enumeration value="Website"/>
                    <xsd:enumeration value="Welcome to Girls on the Run: An Overview"/>
                  </xsd:restriction>
                </xsd:simpleType>
              </xsd:element>
            </xsd:sequence>
          </xsd:extension>
        </xsd:complexContent>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MediaServiceOCR" ma:index="21" nillable="true" ma:displayName="Extracted Text" ma:hidden="true" ma:internalName="MediaServiceOCR" ma:readOnly="true">
      <xsd:simpleType>
        <xsd:restriction base="dms:Note"/>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f49c" ma:index="28" nillable="true" ma:displayName="Location" ma:hidden="true" ma:internalName="f49c" ma:readOnly="false">
      <xsd:simpleType>
        <xsd:restriction base="dms:Unknown"/>
      </xsd:simpleType>
    </xsd:element>
    <xsd:element name="f2667404-129a-4949-81fd-b6b0d7fa8482CountryOrRegion" ma:index="29" nillable="true" ma:displayName="Location: Country/Region" ma:hidden="true" ma:internalName="CountryOrRegion" ma:readOnly="true">
      <xsd:simpleType>
        <xsd:restriction base="dms:Text"/>
      </xsd:simpleType>
    </xsd:element>
    <xsd:element name="f2667404-129a-4949-81fd-b6b0d7fa8482State" ma:index="30" nillable="true" ma:displayName="Location: State" ma:hidden="true" ma:internalName="State" ma:readOnly="true">
      <xsd:simpleType>
        <xsd:restriction base="dms:Text"/>
      </xsd:simpleType>
    </xsd:element>
    <xsd:element name="f2667404-129a-4949-81fd-b6b0d7fa8482City" ma:index="31" nillable="true" ma:displayName="Location: City" ma:hidden="true" ma:internalName="City" ma:readOnly="true">
      <xsd:simpleType>
        <xsd:restriction base="dms:Text"/>
      </xsd:simpleType>
    </xsd:element>
    <xsd:element name="f2667404-129a-4949-81fd-b6b0d7fa8482PostalCode" ma:index="32" nillable="true" ma:displayName="Location: Postal Code" ma:hidden="true" ma:internalName="PostalCode" ma:readOnly="true">
      <xsd:simpleType>
        <xsd:restriction base="dms:Text"/>
      </xsd:simpleType>
    </xsd:element>
    <xsd:element name="f2667404-129a-4949-81fd-b6b0d7fa8482Street" ma:index="33" nillable="true" ma:displayName="Location: Street" ma:hidden="true" ma:internalName="Street" ma:readOnly="true">
      <xsd:simpleType>
        <xsd:restriction base="dms:Text"/>
      </xsd:simpleType>
    </xsd:element>
    <xsd:element name="f2667404-129a-4949-81fd-b6b0d7fa8482GeoLoc" ma:index="34" nillable="true" ma:displayName="Location: Coordinates" ma:hidden="true" ma:internalName="GeoLoc" ma:readOnly="true">
      <xsd:simpleType>
        <xsd:restriction base="dms:Unknown"/>
      </xsd:simpleType>
    </xsd:element>
    <xsd:element name="f2667404-129a-4949-81fd-b6b0d7fa8482DispName" ma:index="35" nillable="true" ma:displayName="Location: Name" ma:hidden="true" ma:internalName="DispName" ma:readOnly="true">
      <xsd:simpleType>
        <xsd:restriction base="dms:Text"/>
      </xsd:simpleType>
    </xsd:element>
    <xsd:element name="alwz" ma:index="36" nillable="true" ma:displayName="Person or Group" ma:hidden="true" ma:list="UserInfo" ma:internalName="alwz"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37" nillable="true" ma:displayName="Length (seconds)" ma:internalName="MediaLengthInSeconds" ma:readOnly="true">
      <xsd:simpleType>
        <xsd:restriction base="dms:Unknown"/>
      </xsd:simpleType>
    </xsd:element>
    <xsd:element name="MediaServiceLocation" ma:index="38" nillable="true" ma:displayName="Location" ma:internalName="MediaServiceLocation" ma:readOnly="true">
      <xsd:simpleType>
        <xsd:restriction base="dms:Text"/>
      </xsd:simpleType>
    </xsd:element>
    <xsd:element name="Date" ma:index="39" nillable="true" ma:displayName="Date" ma:format="DateOnly" ma:internalName="Date">
      <xsd:simpleType>
        <xsd:restriction base="dms:DateTime"/>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7c481dc5-db58-464b-ba2e-415fc2e447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7ced6-568a-4007-820b-328abb07e7a7" elementFormDefault="qualified">
    <xsd:import namespace="http://schemas.microsoft.com/office/2006/documentManagement/types"/>
    <xsd:import namespace="http://schemas.microsoft.com/office/infopath/2007/PartnerControls"/>
    <xsd:element name="SharedWithUsers" ma:index="2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hidden="true" ma:internalName="SharedWithDetails" ma:readOnly="true">
      <xsd:simpleType>
        <xsd:restriction base="dms:Note"/>
      </xsd:simpleType>
    </xsd:element>
    <xsd:element name="TaxCatchAll" ma:index="43" nillable="true" ma:displayName="Taxonomy Catch All Column" ma:hidden="true" ma:list="{23e38ef9-f9c4-48e5-8c94-2aa4040f6f77}" ma:internalName="TaxCatchAll" ma:showField="CatchAllData" ma:web="6ad7ced6-568a-4007-820b-328abb07e7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27ed1b-b83f-484c-85a2-9afbd196fb74">
      <Terms xmlns="http://schemas.microsoft.com/office/infopath/2007/PartnerControls"/>
    </lcf76f155ced4ddcb4097134ff3c332f>
    <TaxCatchAll xmlns="6ad7ced6-568a-4007-820b-328abb07e7a7" xsi:nil="true"/>
    <alwz xmlns="5827ed1b-b83f-484c-85a2-9afbd196fb74">
      <UserInfo>
        <DisplayName/>
        <AccountId xsi:nil="true"/>
        <AccountType/>
      </UserInfo>
    </alwz>
    <Sections xmlns="5827ed1b-b83f-484c-85a2-9afbd196fb74" xsi:nil="true"/>
    <Date xmlns="5827ed1b-b83f-484c-85a2-9afbd196fb74" xsi:nil="true"/>
    <Categories xmlns="5827ed1b-b83f-484c-85a2-9afbd196fb74" xsi:nil="true"/>
    <PublishtoIntranet xmlns="5827ed1b-b83f-484c-85a2-9afbd196fb74" xsi:nil="true"/>
    <ReviewGrade xmlns="5827ed1b-b83f-484c-85a2-9afbd196fb74" xsi:nil="true"/>
    <Departments xmlns="5827ed1b-b83f-484c-85a2-9afbd196fb74" xsi:nil="true"/>
    <_x0043_ xmlns="5827ed1b-b83f-484c-85a2-9afbd196fb74">
      <Value>MAM Planning</Value>
    </_x0043_>
    <ReviewPeriod xmlns="5827ed1b-b83f-484c-85a2-9afbd196fb74" xsi:nil="true"/>
    <A xmlns="5827ed1b-b83f-484c-85a2-9afbd196fb74">
      <Value>Operations</Value>
    </A>
    <B xmlns="5827ed1b-b83f-484c-85a2-9afbd196fb74">
      <Value>Reporting &amp; KPIs</Value>
    </B>
    <Owner xmlns="5827ed1b-b83f-484c-85a2-9afbd196fb74">
      <UserInfo>
        <DisplayName>i:0#.f|membership|johara@girlsontherun.org</DisplayName>
        <AccountId>45</AccountId>
        <AccountType/>
      </UserInfo>
    </Owner>
    <f49c xmlns="5827ed1b-b83f-484c-85a2-9afbd196fb74" xsi:nil="true"/>
  </documentManagement>
</p:properties>
</file>

<file path=customXml/itemProps1.xml><?xml version="1.0" encoding="utf-8"?>
<ds:datastoreItem xmlns:ds="http://schemas.openxmlformats.org/officeDocument/2006/customXml" ds:itemID="{AC9BD7BC-B652-4BED-817B-D10A0D199566}"/>
</file>

<file path=customXml/itemProps2.xml><?xml version="1.0" encoding="utf-8"?>
<ds:datastoreItem xmlns:ds="http://schemas.openxmlformats.org/officeDocument/2006/customXml" ds:itemID="{EFF877B5-7A74-4F03-A5D9-2F506AF091E9}">
  <ds:schemaRefs>
    <ds:schemaRef ds:uri="http://schemas.microsoft.com/sharepoint/v3/contenttype/forms"/>
  </ds:schemaRefs>
</ds:datastoreItem>
</file>

<file path=customXml/itemProps3.xml><?xml version="1.0" encoding="utf-8"?>
<ds:datastoreItem xmlns:ds="http://schemas.openxmlformats.org/officeDocument/2006/customXml" ds:itemID="{2C03CF12-03AD-478D-9268-7DD161D4E978}">
  <ds:schemaRefs>
    <ds:schemaRef ds:uri="http://schemas.microsoft.com/office/infopath/2007/PartnerControls"/>
    <ds:schemaRef ds:uri="http://schemas.openxmlformats.org/package/2006/metadata/core-properties"/>
    <ds:schemaRef ds:uri="http://purl.org/dc/terms/"/>
    <ds:schemaRef ds:uri="http://purl.org/dc/elements/1.1/"/>
    <ds:schemaRef ds:uri="http://schemas.microsoft.com/office/2006/metadata/properties"/>
    <ds:schemaRef ds:uri="http://purl.org/dc/dcmitype/"/>
    <ds:schemaRef ds:uri="http://schemas.microsoft.com/office/2006/documentManagement/types"/>
    <ds:schemaRef ds:uri="320a17e0-e4bb-4782-b53e-32d53f706f85"/>
    <ds:schemaRef ds:uri="a9f87391-0141-47be-87cf-10f62843bb8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91</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Clarendon</vt:lpstr>
      <vt:lpstr>Everygirl Regular</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Jacklyn O'hara</cp:lastModifiedBy>
  <cp:revision>6</cp:revision>
  <dcterms:created xsi:type="dcterms:W3CDTF">2023-12-11T16:05:09Z</dcterms:created>
  <dcterms:modified xsi:type="dcterms:W3CDTF">2023-12-11T16:07:13Z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0x01010039A99556E4ACA4458D045F4951FB4C57</vt:lpwstr>
  </property>
  <property fmtid="{D5CDD505-2E9C-101B-9397-08002B2CF9AE}" pid="3" name="MediaServiceImageTags">
    <vt:lpwstr/>
  </property>
</Properties>
</file>