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E4E34A_B33DF574.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7"/>
  </p:notesMasterIdLst>
  <p:sldIdLst>
    <p:sldId id="2145706825" r:id="rId5"/>
    <p:sldId id="214570682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A8D03E-AB44-E0F0-79EF-DA80F8C60CD9}" name="April Massett" initials="AM" userId="S::amassett@girlsontherun.org::8dbb011a-cce1-4ac2-b3eb-460f101580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6" d="100"/>
          <a:sy n="96" d="100"/>
        </p:scale>
        <p:origin x="9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Massett" userId="8dbb011a-cce1-4ac2-b3eb-460f101580e1" providerId="ADAL" clId="{3DB8B943-E411-4BDD-8649-180C3B1B3C67}"/>
    <pc:docChg chg="undo redo custSel addSld delSld modSld sldOrd">
      <pc:chgData name="April Massett" userId="8dbb011a-cce1-4ac2-b3eb-460f101580e1" providerId="ADAL" clId="{3DB8B943-E411-4BDD-8649-180C3B1B3C67}" dt="2023-12-29T12:33:32.812" v="84"/>
      <pc:docMkLst>
        <pc:docMk/>
      </pc:docMkLst>
      <pc:sldChg chg="del">
        <pc:chgData name="April Massett" userId="8dbb011a-cce1-4ac2-b3eb-460f101580e1" providerId="ADAL" clId="{3DB8B943-E411-4BDD-8649-180C3B1B3C67}" dt="2023-12-29T12:24:55.396" v="17" actId="47"/>
        <pc:sldMkLst>
          <pc:docMk/>
          <pc:sldMk cId="2641445191" sldId="2145706824"/>
        </pc:sldMkLst>
      </pc:sldChg>
      <pc:sldChg chg="modSp add mod ord">
        <pc:chgData name="April Massett" userId="8dbb011a-cce1-4ac2-b3eb-460f101580e1" providerId="ADAL" clId="{3DB8B943-E411-4BDD-8649-180C3B1B3C67}" dt="2023-12-29T12:24:45.806" v="16"/>
        <pc:sldMkLst>
          <pc:docMk/>
          <pc:sldMk cId="1539784291" sldId="2145706825"/>
        </pc:sldMkLst>
        <pc:spChg chg="mod">
          <ac:chgData name="April Massett" userId="8dbb011a-cce1-4ac2-b3eb-460f101580e1" providerId="ADAL" clId="{3DB8B943-E411-4BDD-8649-180C3B1B3C67}" dt="2023-12-29T12:24:37.424" v="14" actId="948"/>
          <ac:spMkLst>
            <pc:docMk/>
            <pc:sldMk cId="1539784291" sldId="2145706825"/>
            <ac:spMk id="111" creationId="{F2CA3C33-0A8F-C9E4-30AF-44CF22872E20}"/>
          </ac:spMkLst>
        </pc:spChg>
      </pc:sldChg>
      <pc:sldChg chg="modSp add mod addCm">
        <pc:chgData name="April Massett" userId="8dbb011a-cce1-4ac2-b3eb-460f101580e1" providerId="ADAL" clId="{3DB8B943-E411-4BDD-8649-180C3B1B3C67}" dt="2023-12-29T12:33:32.812" v="84"/>
        <pc:sldMkLst>
          <pc:docMk/>
          <pc:sldMk cId="3007182196" sldId="2145706826"/>
        </pc:sldMkLst>
        <pc:spChg chg="mod">
          <ac:chgData name="April Massett" userId="8dbb011a-cce1-4ac2-b3eb-460f101580e1" providerId="ADAL" clId="{3DB8B943-E411-4BDD-8649-180C3B1B3C67}" dt="2023-12-29T12:28:32.795" v="62" actId="1076"/>
          <ac:spMkLst>
            <pc:docMk/>
            <pc:sldMk cId="3007182196" sldId="2145706826"/>
            <ac:spMk id="2" creationId="{C33C3845-DDE6-9B5D-3245-861B1035A6F1}"/>
          </ac:spMkLst>
        </pc:spChg>
        <pc:spChg chg="mod">
          <ac:chgData name="April Massett" userId="8dbb011a-cce1-4ac2-b3eb-460f101580e1" providerId="ADAL" clId="{3DB8B943-E411-4BDD-8649-180C3B1B3C67}" dt="2023-12-29T12:28:42.350" v="63" actId="1076"/>
          <ac:spMkLst>
            <pc:docMk/>
            <pc:sldMk cId="3007182196" sldId="2145706826"/>
            <ac:spMk id="3" creationId="{FAC06F19-EE17-FE0E-214C-EC505E3ACC3B}"/>
          </ac:spMkLst>
        </pc:spChg>
        <pc:spChg chg="mod">
          <ac:chgData name="April Massett" userId="8dbb011a-cce1-4ac2-b3eb-460f101580e1" providerId="ADAL" clId="{3DB8B943-E411-4BDD-8649-180C3B1B3C67}" dt="2023-12-29T12:29:59.137" v="71" actId="1076"/>
          <ac:spMkLst>
            <pc:docMk/>
            <pc:sldMk cId="3007182196" sldId="2145706826"/>
            <ac:spMk id="4" creationId="{B18091DC-569B-46B6-A689-49DC68351C92}"/>
          </ac:spMkLst>
        </pc:spChg>
        <pc:spChg chg="mod">
          <ac:chgData name="April Massett" userId="8dbb011a-cce1-4ac2-b3eb-460f101580e1" providerId="ADAL" clId="{3DB8B943-E411-4BDD-8649-180C3B1B3C67}" dt="2023-12-29T12:29:59.137" v="71" actId="1076"/>
          <ac:spMkLst>
            <pc:docMk/>
            <pc:sldMk cId="3007182196" sldId="2145706826"/>
            <ac:spMk id="5" creationId="{88FD6DDC-C310-4D64-FA33-5943A05D244A}"/>
          </ac:spMkLst>
        </pc:spChg>
        <pc:spChg chg="mod">
          <ac:chgData name="April Massett" userId="8dbb011a-cce1-4ac2-b3eb-460f101580e1" providerId="ADAL" clId="{3DB8B943-E411-4BDD-8649-180C3B1B3C67}" dt="2023-12-29T12:29:59.137" v="71" actId="1076"/>
          <ac:spMkLst>
            <pc:docMk/>
            <pc:sldMk cId="3007182196" sldId="2145706826"/>
            <ac:spMk id="6" creationId="{4D6203EA-0CA3-466D-6E51-67524C66B63D}"/>
          </ac:spMkLst>
        </pc:spChg>
        <pc:spChg chg="mod">
          <ac:chgData name="April Massett" userId="8dbb011a-cce1-4ac2-b3eb-460f101580e1" providerId="ADAL" clId="{3DB8B943-E411-4BDD-8649-180C3B1B3C67}" dt="2023-12-29T12:30:51.126" v="76" actId="1076"/>
          <ac:spMkLst>
            <pc:docMk/>
            <pc:sldMk cId="3007182196" sldId="2145706826"/>
            <ac:spMk id="7" creationId="{337C5348-0382-34CC-0398-301D429FA44E}"/>
          </ac:spMkLst>
        </pc:spChg>
        <pc:spChg chg="mod">
          <ac:chgData name="April Massett" userId="8dbb011a-cce1-4ac2-b3eb-460f101580e1" providerId="ADAL" clId="{3DB8B943-E411-4BDD-8649-180C3B1B3C67}" dt="2023-12-29T12:30:51.126" v="76" actId="1076"/>
          <ac:spMkLst>
            <pc:docMk/>
            <pc:sldMk cId="3007182196" sldId="2145706826"/>
            <ac:spMk id="9" creationId="{9482D173-9C62-D158-4CD5-38AFE5E53556}"/>
          </ac:spMkLst>
        </pc:spChg>
        <pc:spChg chg="mod">
          <ac:chgData name="April Massett" userId="8dbb011a-cce1-4ac2-b3eb-460f101580e1" providerId="ADAL" clId="{3DB8B943-E411-4BDD-8649-180C3B1B3C67}" dt="2023-12-29T12:27:47.601" v="58" actId="1076"/>
          <ac:spMkLst>
            <pc:docMk/>
            <pc:sldMk cId="3007182196" sldId="2145706826"/>
            <ac:spMk id="10" creationId="{E696FCC5-8C12-660F-32BE-B71FFA88A8C2}"/>
          </ac:spMkLst>
        </pc:spChg>
        <pc:spChg chg="mod">
          <ac:chgData name="April Massett" userId="8dbb011a-cce1-4ac2-b3eb-460f101580e1" providerId="ADAL" clId="{3DB8B943-E411-4BDD-8649-180C3B1B3C67}" dt="2023-12-29T12:27:47.601" v="58" actId="1076"/>
          <ac:spMkLst>
            <pc:docMk/>
            <pc:sldMk cId="3007182196" sldId="2145706826"/>
            <ac:spMk id="14" creationId="{934B43A5-3701-CFF6-2E87-4479087F0491}"/>
          </ac:spMkLst>
        </pc:spChg>
        <pc:spChg chg="mod">
          <ac:chgData name="April Massett" userId="8dbb011a-cce1-4ac2-b3eb-460f101580e1" providerId="ADAL" clId="{3DB8B943-E411-4BDD-8649-180C3B1B3C67}" dt="2023-12-29T12:27:47.601" v="58" actId="1076"/>
          <ac:spMkLst>
            <pc:docMk/>
            <pc:sldMk cId="3007182196" sldId="2145706826"/>
            <ac:spMk id="15" creationId="{2F271028-DB88-C7B3-0303-B69077ABF4C2}"/>
          </ac:spMkLst>
        </pc:spChg>
        <pc:spChg chg="mod">
          <ac:chgData name="April Massett" userId="8dbb011a-cce1-4ac2-b3eb-460f101580e1" providerId="ADAL" clId="{3DB8B943-E411-4BDD-8649-180C3B1B3C67}" dt="2023-12-29T12:29:18.159" v="65" actId="1076"/>
          <ac:spMkLst>
            <pc:docMk/>
            <pc:sldMk cId="3007182196" sldId="2145706826"/>
            <ac:spMk id="16" creationId="{57DAE3C1-9CC8-5AA8-92D3-715A102C9B4D}"/>
          </ac:spMkLst>
        </pc:spChg>
        <pc:spChg chg="mod">
          <ac:chgData name="April Massett" userId="8dbb011a-cce1-4ac2-b3eb-460f101580e1" providerId="ADAL" clId="{3DB8B943-E411-4BDD-8649-180C3B1B3C67}" dt="2023-12-29T12:29:18.159" v="65" actId="1076"/>
          <ac:spMkLst>
            <pc:docMk/>
            <pc:sldMk cId="3007182196" sldId="2145706826"/>
            <ac:spMk id="18" creationId="{34099E3A-3CC2-8E92-2CB4-7A0CFA06E2CD}"/>
          </ac:spMkLst>
        </pc:spChg>
        <pc:spChg chg="mod">
          <ac:chgData name="April Massett" userId="8dbb011a-cce1-4ac2-b3eb-460f101580e1" providerId="ADAL" clId="{3DB8B943-E411-4BDD-8649-180C3B1B3C67}" dt="2023-12-29T12:29:18.159" v="65" actId="1076"/>
          <ac:spMkLst>
            <pc:docMk/>
            <pc:sldMk cId="3007182196" sldId="2145706826"/>
            <ac:spMk id="20" creationId="{7823CCE0-C032-7248-19CB-D9F49E24DB72}"/>
          </ac:spMkLst>
        </pc:spChg>
        <pc:spChg chg="mod">
          <ac:chgData name="April Massett" userId="8dbb011a-cce1-4ac2-b3eb-460f101580e1" providerId="ADAL" clId="{3DB8B943-E411-4BDD-8649-180C3B1B3C67}" dt="2023-12-29T12:28:24.344" v="61" actId="1076"/>
          <ac:spMkLst>
            <pc:docMk/>
            <pc:sldMk cId="3007182196" sldId="2145706826"/>
            <ac:spMk id="27" creationId="{4DCC04EF-C6C1-0AB2-89EB-9A79C77150BF}"/>
          </ac:spMkLst>
        </pc:spChg>
        <pc:spChg chg="mod">
          <ac:chgData name="April Massett" userId="8dbb011a-cce1-4ac2-b3eb-460f101580e1" providerId="ADAL" clId="{3DB8B943-E411-4BDD-8649-180C3B1B3C67}" dt="2023-12-29T12:30:24.408" v="75" actId="1076"/>
          <ac:spMkLst>
            <pc:docMk/>
            <pc:sldMk cId="3007182196" sldId="2145706826"/>
            <ac:spMk id="37" creationId="{0388EDAB-1A30-7446-C4B2-87EC3F1DA6A0}"/>
          </ac:spMkLst>
        </pc:spChg>
        <pc:spChg chg="mod">
          <ac:chgData name="April Massett" userId="8dbb011a-cce1-4ac2-b3eb-460f101580e1" providerId="ADAL" clId="{3DB8B943-E411-4BDD-8649-180C3B1B3C67}" dt="2023-12-29T12:30:21.402" v="74" actId="1076"/>
          <ac:spMkLst>
            <pc:docMk/>
            <pc:sldMk cId="3007182196" sldId="2145706826"/>
            <ac:spMk id="41" creationId="{E0352E68-5EE3-CF59-CBF7-C9570235EC03}"/>
          </ac:spMkLst>
        </pc:spChg>
        <pc:spChg chg="mod">
          <ac:chgData name="April Massett" userId="8dbb011a-cce1-4ac2-b3eb-460f101580e1" providerId="ADAL" clId="{3DB8B943-E411-4BDD-8649-180C3B1B3C67}" dt="2023-12-29T12:31:19.513" v="80" actId="1076"/>
          <ac:spMkLst>
            <pc:docMk/>
            <pc:sldMk cId="3007182196" sldId="2145706826"/>
            <ac:spMk id="46" creationId="{98CFF8DA-F4E1-F244-FD8F-3E87FF72E1FF}"/>
          </ac:spMkLst>
        </pc:spChg>
        <pc:spChg chg="mod">
          <ac:chgData name="April Massett" userId="8dbb011a-cce1-4ac2-b3eb-460f101580e1" providerId="ADAL" clId="{3DB8B943-E411-4BDD-8649-180C3B1B3C67}" dt="2023-12-29T12:32:56.299" v="83" actId="1076"/>
          <ac:spMkLst>
            <pc:docMk/>
            <pc:sldMk cId="3007182196" sldId="2145706826"/>
            <ac:spMk id="48" creationId="{AAB08A6E-B37F-1706-1ECD-F3BE36082B2C}"/>
          </ac:spMkLst>
        </pc:spChg>
        <pc:spChg chg="mod">
          <ac:chgData name="April Massett" userId="8dbb011a-cce1-4ac2-b3eb-460f101580e1" providerId="ADAL" clId="{3DB8B943-E411-4BDD-8649-180C3B1B3C67}" dt="2023-12-29T12:31:14.865" v="79" actId="1076"/>
          <ac:spMkLst>
            <pc:docMk/>
            <pc:sldMk cId="3007182196" sldId="2145706826"/>
            <ac:spMk id="51" creationId="{54D817D5-6EC0-72E7-D904-2C6BC6FE0837}"/>
          </ac:spMkLst>
        </pc:spChg>
        <pc:spChg chg="mod">
          <ac:chgData name="April Massett" userId="8dbb011a-cce1-4ac2-b3eb-460f101580e1" providerId="ADAL" clId="{3DB8B943-E411-4BDD-8649-180C3B1B3C67}" dt="2023-12-29T12:32:49.321" v="82" actId="1076"/>
          <ac:spMkLst>
            <pc:docMk/>
            <pc:sldMk cId="3007182196" sldId="2145706826"/>
            <ac:spMk id="54" creationId="{20A649AB-6585-59BE-E5FA-0CC6CD98F06A}"/>
          </ac:spMkLst>
        </pc:spChg>
        <pc:spChg chg="mod">
          <ac:chgData name="April Massett" userId="8dbb011a-cce1-4ac2-b3eb-460f101580e1" providerId="ADAL" clId="{3DB8B943-E411-4BDD-8649-180C3B1B3C67}" dt="2023-12-29T12:26:03.694" v="32" actId="20577"/>
          <ac:spMkLst>
            <pc:docMk/>
            <pc:sldMk cId="3007182196" sldId="2145706826"/>
            <ac:spMk id="111" creationId="{F2CA3C33-0A8F-C9E4-30AF-44CF22872E20}"/>
          </ac:spMkLst>
        </pc:spChg>
        <pc:grpChg chg="mod">
          <ac:chgData name="April Massett" userId="8dbb011a-cce1-4ac2-b3eb-460f101580e1" providerId="ADAL" clId="{3DB8B943-E411-4BDD-8649-180C3B1B3C67}" dt="2023-12-29T12:29:50.351" v="69" actId="1076"/>
          <ac:grpSpMkLst>
            <pc:docMk/>
            <pc:sldMk cId="3007182196" sldId="2145706826"/>
            <ac:grpSpMk id="26" creationId="{7E9DA234-235B-03A3-F5BF-3A352ADF0BE4}"/>
          </ac:grpSpMkLst>
        </pc:grpChg>
        <pc:cxnChg chg="mod">
          <ac:chgData name="April Massett" userId="8dbb011a-cce1-4ac2-b3eb-460f101580e1" providerId="ADAL" clId="{3DB8B943-E411-4BDD-8649-180C3B1B3C67}" dt="2023-12-29T12:28:01.597" v="59" actId="1076"/>
          <ac:cxnSpMkLst>
            <pc:docMk/>
            <pc:sldMk cId="3007182196" sldId="2145706826"/>
            <ac:cxnSpMk id="68" creationId="{F28EC358-B2E6-0319-5F4F-66309654F283}"/>
          </ac:cxnSpMkLst>
        </pc:cxnChg>
        <pc:cxnChg chg="mod">
          <ac:chgData name="April Massett" userId="8dbb011a-cce1-4ac2-b3eb-460f101580e1" providerId="ADAL" clId="{3DB8B943-E411-4BDD-8649-180C3B1B3C67}" dt="2023-12-29T12:29:27.405" v="66" actId="1076"/>
          <ac:cxnSpMkLst>
            <pc:docMk/>
            <pc:sldMk cId="3007182196" sldId="2145706826"/>
            <ac:cxnSpMk id="69" creationId="{95D3F37C-E082-AE5D-9D08-C22E95BA5283}"/>
          </ac:cxnSpMkLst>
        </pc:cxnChg>
        <pc:extLst>
          <p:ext xmlns:p="http://schemas.openxmlformats.org/presentationml/2006/main" uri="{D6D511B9-2390-475A-947B-AFAB55BFBCF1}">
            <pc226:cmChg xmlns:pc226="http://schemas.microsoft.com/office/powerpoint/2022/06/main/command" chg="add">
              <pc226:chgData name="April Massett" userId="8dbb011a-cce1-4ac2-b3eb-460f101580e1" providerId="ADAL" clId="{3DB8B943-E411-4BDD-8649-180C3B1B3C67}" dt="2023-12-29T12:33:32.812" v="84"/>
              <pc2:cmMkLst xmlns:pc2="http://schemas.microsoft.com/office/powerpoint/2019/9/main/command">
                <pc:docMk/>
                <pc:sldMk cId="3007182196" sldId="2145706826"/>
                <pc2:cmMk id="{F3A52E8C-E648-48C1-9C43-82ED2617A4D5}"/>
              </pc2:cmMkLst>
            </pc226:cmChg>
          </p:ext>
        </pc:extLst>
      </pc:sldChg>
    </pc:docChg>
  </pc:docChgLst>
  <pc:docChgLst>
    <pc:chgData name="Jacklyn O'hara" userId="071bd974-8251-400f-8bcf-f8e62eed4673" providerId="ADAL" clId="{C9DC3FE2-2F7A-46DD-BCED-1D954B76CC3B}"/>
    <pc:docChg chg="undo custSel addSld delSld modSld delMainMaster">
      <pc:chgData name="Jacklyn O'hara" userId="071bd974-8251-400f-8bcf-f8e62eed4673" providerId="ADAL" clId="{C9DC3FE2-2F7A-46DD-BCED-1D954B76CC3B}" dt="2023-12-13T14:28:36.434" v="8" actId="14100"/>
      <pc:docMkLst>
        <pc:docMk/>
      </pc:docMkLst>
      <pc:sldChg chg="add del">
        <pc:chgData name="Jacklyn O'hara" userId="071bd974-8251-400f-8bcf-f8e62eed4673" providerId="ADAL" clId="{C9DC3FE2-2F7A-46DD-BCED-1D954B76CC3B}" dt="2023-12-11T13:17:22.625" v="5" actId="2696"/>
        <pc:sldMkLst>
          <pc:docMk/>
          <pc:sldMk cId="109857222" sldId="256"/>
        </pc:sldMkLst>
      </pc:sldChg>
      <pc:sldChg chg="add del">
        <pc:chgData name="Jacklyn O'hara" userId="071bd974-8251-400f-8bcf-f8e62eed4673" providerId="ADAL" clId="{C9DC3FE2-2F7A-46DD-BCED-1D954B76CC3B}" dt="2023-12-11T13:17:17.559" v="4" actId="2696"/>
        <pc:sldMkLst>
          <pc:docMk/>
          <pc:sldMk cId="3082701435" sldId="2145706823"/>
        </pc:sldMkLst>
      </pc:sldChg>
      <pc:sldChg chg="modSp add mod">
        <pc:chgData name="Jacklyn O'hara" userId="071bd974-8251-400f-8bcf-f8e62eed4673" providerId="ADAL" clId="{C9DC3FE2-2F7A-46DD-BCED-1D954B76CC3B}" dt="2023-12-13T14:28:36.434" v="8" actId="14100"/>
        <pc:sldMkLst>
          <pc:docMk/>
          <pc:sldMk cId="2641445191" sldId="2145706824"/>
        </pc:sldMkLst>
        <pc:spChg chg="mod">
          <ac:chgData name="Jacklyn O'hara" userId="071bd974-8251-400f-8bcf-f8e62eed4673" providerId="ADAL" clId="{C9DC3FE2-2F7A-46DD-BCED-1D954B76CC3B}" dt="2023-12-13T14:28:36.434" v="8" actId="14100"/>
          <ac:spMkLst>
            <pc:docMk/>
            <pc:sldMk cId="2641445191" sldId="2145706824"/>
            <ac:spMk id="48" creationId="{AAB08A6E-B37F-1706-1ECD-F3BE36082B2C}"/>
          </ac:spMkLst>
        </pc:spChg>
      </pc:sldChg>
      <pc:sldChg chg="add del">
        <pc:chgData name="Jacklyn O'hara" userId="071bd974-8251-400f-8bcf-f8e62eed4673" providerId="ADAL" clId="{C9DC3FE2-2F7A-46DD-BCED-1D954B76CC3B}" dt="2023-12-11T16:10:15.518" v="7" actId="2696"/>
        <pc:sldMkLst>
          <pc:docMk/>
          <pc:sldMk cId="1537327905" sldId="2145706825"/>
        </pc:sldMkLst>
      </pc:sldChg>
      <pc:sldMasterChg chg="del delSldLayout">
        <pc:chgData name="Jacklyn O'hara" userId="071bd974-8251-400f-8bcf-f8e62eed4673" providerId="ADAL" clId="{C9DC3FE2-2F7A-46DD-BCED-1D954B76CC3B}" dt="2023-12-11T13:17:22.625" v="5" actId="2696"/>
        <pc:sldMasterMkLst>
          <pc:docMk/>
          <pc:sldMasterMk cId="2460954070" sldId="2147483660"/>
        </pc:sldMasterMkLst>
        <pc:sldLayoutChg chg="del">
          <pc:chgData name="Jacklyn O'hara" userId="071bd974-8251-400f-8bcf-f8e62eed4673" providerId="ADAL" clId="{C9DC3FE2-2F7A-46DD-BCED-1D954B76CC3B}" dt="2023-12-11T13:17:22.625" v="5" actId="2696"/>
          <pc:sldLayoutMkLst>
            <pc:docMk/>
            <pc:sldMasterMk cId="2460954070" sldId="2147483660"/>
            <pc:sldLayoutMk cId="2385387890" sldId="2147483661"/>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949138452" sldId="2147483662"/>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2591524520" sldId="2147483663"/>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1203092039" sldId="2147483664"/>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3733172339" sldId="2147483665"/>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3210312558" sldId="2147483666"/>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3146388984" sldId="2147483667"/>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3171841454" sldId="2147483668"/>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1718958274" sldId="2147483669"/>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2202905451" sldId="2147483670"/>
          </pc:sldLayoutMkLst>
        </pc:sldLayoutChg>
        <pc:sldLayoutChg chg="del">
          <pc:chgData name="Jacklyn O'hara" userId="071bd974-8251-400f-8bcf-f8e62eed4673" providerId="ADAL" clId="{C9DC3FE2-2F7A-46DD-BCED-1D954B76CC3B}" dt="2023-12-11T13:17:22.625" v="5" actId="2696"/>
          <pc:sldLayoutMkLst>
            <pc:docMk/>
            <pc:sldMasterMk cId="2460954070" sldId="2147483660"/>
            <pc:sldLayoutMk cId="3479445657" sldId="2147483671"/>
          </pc:sldLayoutMkLst>
        </pc:sldLayoutChg>
        <pc:sldLayoutChg chg="del">
          <pc:chgData name="Jacklyn O'hara" userId="071bd974-8251-400f-8bcf-f8e62eed4673" providerId="ADAL" clId="{C9DC3FE2-2F7A-46DD-BCED-1D954B76CC3B}" dt="2023-12-11T13:17:17.559" v="4" actId="2696"/>
          <pc:sldLayoutMkLst>
            <pc:docMk/>
            <pc:sldMasterMk cId="2460954070" sldId="2147483660"/>
            <pc:sldLayoutMk cId="2863702480" sldId="2147483672"/>
          </pc:sldLayoutMkLst>
        </pc:sldLayoutChg>
      </pc:sldMasterChg>
    </pc:docChg>
  </pc:docChgLst>
</pc:chgInfo>
</file>

<file path=ppt/comments/modernComment_7FE4E34A_B33DF574.xml><?xml version="1.0" encoding="utf-8"?>
<p188:cmLst xmlns:a="http://schemas.openxmlformats.org/drawingml/2006/main" xmlns:r="http://schemas.openxmlformats.org/officeDocument/2006/relationships" xmlns:p188="http://schemas.microsoft.com/office/powerpoint/2018/8/main">
  <p188:cm id="{F3A52E8C-E648-48C1-9C43-82ED2617A4D5}" authorId="{2DA8D03E-AB44-E0F0-79EF-DA80F8C60CD9}" created="2023-12-29T12:33:32.769">
    <pc:sldMkLst xmlns:pc="http://schemas.microsoft.com/office/powerpoint/2013/main/command">
      <pc:docMk/>
      <pc:sldMk cId="3007182196" sldId="2145706826"/>
    </pc:sldMkLst>
    <p188:txBody>
      <a:bodyPr/>
      <a:lstStyle/>
      <a:p>
        <a:r>
          <a:rPr lang="en-US"/>
          <a:t>[@Jacklyn O'hara] Added this slide. Please check for accuracy.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8D381-5845-4592-94B6-FCF42BEE7CA1}"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29519-337A-41F2-8CCC-877C5D0ABE9E}" type="slidenum">
              <a:rPr lang="en-US" smtClean="0"/>
              <a:t>‹#›</a:t>
            </a:fld>
            <a:endParaRPr lang="en-US"/>
          </a:p>
        </p:txBody>
      </p:sp>
    </p:spTree>
    <p:extLst>
      <p:ext uri="{BB962C8B-B14F-4D97-AF65-F5344CB8AC3E}">
        <p14:creationId xmlns:p14="http://schemas.microsoft.com/office/powerpoint/2010/main" val="379618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zoomed out on the essential, leading, and compliance best practices of governance – which included strategic planning as an essential best practice. Then we looked at how some of those governance operations fit into an annual governance timeline – which included strategic planning….Lastly, let’s zoom in on ONLY the Strategic Planning Cycle.</a:t>
            </a:r>
          </a:p>
          <a:p>
            <a:endParaRPr lang="en-US" dirty="0"/>
          </a:p>
          <a:p>
            <a:r>
              <a:rPr lang="en-US" dirty="0"/>
              <a:t>This is an example, and it is aligned to a fiscal year with Q1 starting in July. You could certainly adjust this cycle for a calendar year council.</a:t>
            </a:r>
          </a:p>
          <a:p>
            <a:endParaRPr lang="en-US" dirty="0"/>
          </a:p>
          <a:p>
            <a:r>
              <a:rPr lang="en-US" dirty="0"/>
              <a:t>This chart zooms into each of the five steps: pre-planning, creation, implementation, monitoring and evaluation.</a:t>
            </a:r>
          </a:p>
          <a:p>
            <a:endParaRPr lang="en-US" dirty="0"/>
          </a:p>
          <a:p>
            <a:r>
              <a:rPr lang="en-US" dirty="0"/>
              <a:t>Utilizing what we have learned from the five step process, if you are following a fiscal year strategic planning cycle, your Pre-Planning cycle could begin in January with:</a:t>
            </a:r>
          </a:p>
          <a:p>
            <a:r>
              <a:rPr lang="en-US" dirty="0"/>
              <a:t>Data Analytics ENTER which would inform your SWOT activity in Feb.</a:t>
            </a:r>
          </a:p>
          <a:p>
            <a:endParaRPr lang="en-US" dirty="0"/>
          </a:p>
          <a:p>
            <a:r>
              <a:rPr lang="en-US" dirty="0"/>
              <a:t>Following the SWOT activity, you would begin to create the plan by prioritizing all of the great ideas that came out of the SWOT activity. Once they were narrowed down, you create your Goals and measurable objectives. Around this time, you will want to ensure that your plan is achievable by ensuring your budget can support it.</a:t>
            </a:r>
          </a:p>
          <a:p>
            <a:endParaRPr lang="en-US" dirty="0"/>
          </a:p>
          <a:p>
            <a:r>
              <a:rPr lang="en-US" dirty="0"/>
              <a:t>Now that you have your goals and objectives, and your budget is aligned to your work, it is time to create the action plan. Be sure to use the Action Plan Template included in the Strategic Planning Five Step Guide to support the framework for what the activity is, who will do it, when it needs to be done by, and how it will be measured. </a:t>
            </a:r>
          </a:p>
          <a:p>
            <a:endParaRPr lang="en-US" dirty="0"/>
          </a:p>
          <a:p>
            <a:r>
              <a:rPr lang="en-US" dirty="0"/>
              <a:t>Once the Action Plan is completed, it’s time to implement, implement, implement! This is ongoing! We are always implementing. </a:t>
            </a:r>
          </a:p>
          <a:p>
            <a:endParaRPr lang="en-US" dirty="0"/>
          </a:p>
          <a:p>
            <a:r>
              <a:rPr lang="en-US" dirty="0"/>
              <a:t>Since we are always implementing, there is always something to monitor and evaluate! In Part 1 of this webinar series, we reviewed the Five Step Process visual – step 5 is monitor and the first bullet point was “Set Check Points”. This cycle reinforces your check points and provides guidance on when they can occur. A best practice would be to have check points at monthly staff meetings, board meetings, and committee meetings. While board and committee meetings can likely be monthly updates, staff check points could be as often as weekly at staff meetings! Just set aside 5-10 minutes weekly to discuss progress to any program-related goal. Another best practice, in addition to monthly check points with the board, is a quarterly comprehensive review.</a:t>
            </a:r>
          </a:p>
          <a:p>
            <a:endParaRPr lang="en-US" dirty="0"/>
          </a:p>
          <a:p>
            <a:r>
              <a:rPr lang="en-US" dirty="0"/>
              <a:t>Just as a quarterly comprehensive review can be beneficial, so can an annual comprehensive evaluation. An annual evaluation (post implementation) would allow you to evaluate the full year, celebrate, adjust, and continue the cycle.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E4B9-CA68-456B-8446-9E5B871FA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11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zoomed out on the essential, leading, and compliance best practices of governance – which included strategic planning as an essential best practice. Then we looked at how some of those governance operations fit into an annual governance timeline – which included strategic planning….Lastly, let’s zoom in on ONLY the Strategic Planning Cycle.</a:t>
            </a:r>
          </a:p>
          <a:p>
            <a:endParaRPr lang="en-US" dirty="0"/>
          </a:p>
          <a:p>
            <a:r>
              <a:rPr lang="en-US" dirty="0"/>
              <a:t>This is an example, and it is aligned to a fiscal year with Q1 starting in July. You could certainly adjust this cycle for a calendar year council.</a:t>
            </a:r>
          </a:p>
          <a:p>
            <a:endParaRPr lang="en-US" dirty="0"/>
          </a:p>
          <a:p>
            <a:r>
              <a:rPr lang="en-US" dirty="0"/>
              <a:t>This chart zooms into each of the five steps: pre-planning, creation, implementation, monitoring and evaluation.</a:t>
            </a:r>
          </a:p>
          <a:p>
            <a:endParaRPr lang="en-US" dirty="0"/>
          </a:p>
          <a:p>
            <a:r>
              <a:rPr lang="en-US" dirty="0"/>
              <a:t>Utilizing what we have learned from the five step process, if you are following a fiscal year strategic planning cycle, your Pre-Planning cycle could begin in January with:</a:t>
            </a:r>
          </a:p>
          <a:p>
            <a:r>
              <a:rPr lang="en-US" dirty="0"/>
              <a:t>Data Analytics ENTER which would inform your SWOT activity in Feb.</a:t>
            </a:r>
          </a:p>
          <a:p>
            <a:endParaRPr lang="en-US" dirty="0"/>
          </a:p>
          <a:p>
            <a:r>
              <a:rPr lang="en-US" dirty="0"/>
              <a:t>Following the SWOT activity, you would begin to create the plan by prioritizing all of the great ideas that came out of the SWOT activity. Once they were narrowed down, you create your Goals and measurable objectives. Around this time, you will want to ensure that your plan is achievable by ensuring your budget can support it.</a:t>
            </a:r>
          </a:p>
          <a:p>
            <a:endParaRPr lang="en-US" dirty="0"/>
          </a:p>
          <a:p>
            <a:r>
              <a:rPr lang="en-US" dirty="0"/>
              <a:t>Now that you have your goals and objectives, and your budget is aligned to your work, it is time to create the action plan. Be sure to use the Action Plan Template included in the Strategic Planning Five Step Guide to support the framework for what the activity is, who will do it, when it needs to be done by, and how it will be measured. </a:t>
            </a:r>
          </a:p>
          <a:p>
            <a:endParaRPr lang="en-US" dirty="0"/>
          </a:p>
          <a:p>
            <a:r>
              <a:rPr lang="en-US" dirty="0"/>
              <a:t>Once the Action Plan is completed, it’s time to implement, implement, implement! This is ongoing! We are always implementing. </a:t>
            </a:r>
          </a:p>
          <a:p>
            <a:endParaRPr lang="en-US" dirty="0"/>
          </a:p>
          <a:p>
            <a:r>
              <a:rPr lang="en-US" dirty="0"/>
              <a:t>Since we are always implementing, there is always something to monitor and evaluate! In Part 1 of this webinar series, we reviewed the Five Step Process visual – step 5 is monitor and the first bullet point was “Set Check Points”. This cycle reinforces your check points and provides guidance on when they can occur. A best practice would be to have check points at monthly staff meetings, board meetings, and committee meetings. While board and committee meetings can likely be monthly updates, staff check points could be as often as weekly at staff meetings! Just set aside 5-10 minutes weekly to discuss progress to any program-related goal. Another best practice, in addition to monthly check points with the board, is a quarterly comprehensive review.</a:t>
            </a:r>
          </a:p>
          <a:p>
            <a:endParaRPr lang="en-US" dirty="0"/>
          </a:p>
          <a:p>
            <a:r>
              <a:rPr lang="en-US" dirty="0"/>
              <a:t>Just as a quarterly comprehensive review can be beneficial, so can an annual comprehensive evaluation. An annual evaluation (post implementation) would allow you to evaluate the full year, celebrate, adjust, and continue the cycle.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29E4B9-CA68-456B-8446-9E5B871FA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8860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6.sv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11.png"/><Relationship Id="rId9" Type="http://schemas.openxmlformats.org/officeDocument/2006/relationships/image" Target="../media/image3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7.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E5E6E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3E315B-5E94-F7F4-772C-F895F9B1381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403" b="37556"/>
          <a:stretch/>
        </p:blipFill>
        <p:spPr>
          <a:xfrm>
            <a:off x="1741293" y="0"/>
            <a:ext cx="2253197" cy="856034"/>
          </a:xfrm>
          <a:prstGeom prst="rect">
            <a:avLst/>
          </a:prstGeom>
        </p:spPr>
      </p:pic>
      <p:pic>
        <p:nvPicPr>
          <p:cNvPr id="12" name="Graphic 11">
            <a:extLst>
              <a:ext uri="{FF2B5EF4-FFF2-40B4-BE49-F238E27FC236}">
                <a16:creationId xmlns:a16="http://schemas.microsoft.com/office/drawing/2014/main" id="{D6353F38-5CF7-8569-608D-AEEF44C34BD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5927" b="44182"/>
          <a:stretch/>
        </p:blipFill>
        <p:spPr>
          <a:xfrm>
            <a:off x="8732238" y="6116319"/>
            <a:ext cx="2253197" cy="741681"/>
          </a:xfrm>
          <a:prstGeom prst="rect">
            <a:avLst/>
          </a:prstGeom>
        </p:spPr>
      </p:pic>
      <p:sp>
        <p:nvSpPr>
          <p:cNvPr id="5" name="Rectangle 18">
            <a:extLst>
              <a:ext uri="{FF2B5EF4-FFF2-40B4-BE49-F238E27FC236}">
                <a16:creationId xmlns:a16="http://schemas.microsoft.com/office/drawing/2014/main" id="{155B53EB-646B-9442-AEF1-06CE55DD86D7}"/>
              </a:ext>
            </a:extLst>
          </p:cNvPr>
          <p:cNvSpPr/>
          <p:nvPr userDrawn="1"/>
        </p:nvSpPr>
        <p:spPr>
          <a:xfrm>
            <a:off x="786438" y="836981"/>
            <a:ext cx="10619124" cy="5354228"/>
          </a:xfrm>
          <a:custGeom>
            <a:avLst/>
            <a:gdLst>
              <a:gd name="connsiteX0" fmla="*/ 0 w 5318734"/>
              <a:gd name="connsiteY0" fmla="*/ 0 h 4673600"/>
              <a:gd name="connsiteX1" fmla="*/ 5318734 w 5318734"/>
              <a:gd name="connsiteY1" fmla="*/ 0 h 4673600"/>
              <a:gd name="connsiteX2" fmla="*/ 5318734 w 5318734"/>
              <a:gd name="connsiteY2" fmla="*/ 4673600 h 4673600"/>
              <a:gd name="connsiteX3" fmla="*/ 0 w 5318734"/>
              <a:gd name="connsiteY3" fmla="*/ 4673600 h 4673600"/>
              <a:gd name="connsiteX4" fmla="*/ 0 w 5318734"/>
              <a:gd name="connsiteY4" fmla="*/ 0 h 4673600"/>
              <a:gd name="connsiteX0" fmla="*/ 0 w 5318734"/>
              <a:gd name="connsiteY0" fmla="*/ 0 h 4673600"/>
              <a:gd name="connsiteX1" fmla="*/ 5318734 w 5318734"/>
              <a:gd name="connsiteY1" fmla="*/ 0 h 4673600"/>
              <a:gd name="connsiteX2" fmla="*/ 5296776 w 5318734"/>
              <a:gd name="connsiteY2" fmla="*/ 1333719 h 4673600"/>
              <a:gd name="connsiteX3" fmla="*/ 5318734 w 5318734"/>
              <a:gd name="connsiteY3" fmla="*/ 4673600 h 4673600"/>
              <a:gd name="connsiteX4" fmla="*/ 0 w 5318734"/>
              <a:gd name="connsiteY4" fmla="*/ 4673600 h 4673600"/>
              <a:gd name="connsiteX5" fmla="*/ 0 w 5318734"/>
              <a:gd name="connsiteY5" fmla="*/ 0 h 4673600"/>
              <a:gd name="connsiteX0" fmla="*/ 0 w 5318734"/>
              <a:gd name="connsiteY0" fmla="*/ 28422 h 4702022"/>
              <a:gd name="connsiteX1" fmla="*/ 705857 w 5318734"/>
              <a:gd name="connsiteY1" fmla="*/ 0 h 4702022"/>
              <a:gd name="connsiteX2" fmla="*/ 5318734 w 5318734"/>
              <a:gd name="connsiteY2" fmla="*/ 28422 h 4702022"/>
              <a:gd name="connsiteX3" fmla="*/ 5296776 w 5318734"/>
              <a:gd name="connsiteY3" fmla="*/ 1362141 h 4702022"/>
              <a:gd name="connsiteX4" fmla="*/ 5318734 w 5318734"/>
              <a:gd name="connsiteY4" fmla="*/ 4702022 h 4702022"/>
              <a:gd name="connsiteX5" fmla="*/ 0 w 5318734"/>
              <a:gd name="connsiteY5" fmla="*/ 4702022 h 4702022"/>
              <a:gd name="connsiteX6" fmla="*/ 0 w 5318734"/>
              <a:gd name="connsiteY6" fmla="*/ 28422 h 4702022"/>
              <a:gd name="connsiteX0" fmla="*/ 0 w 5318734"/>
              <a:gd name="connsiteY0" fmla="*/ 28422 h 4745421"/>
              <a:gd name="connsiteX1" fmla="*/ 705857 w 5318734"/>
              <a:gd name="connsiteY1" fmla="*/ 0 h 4745421"/>
              <a:gd name="connsiteX2" fmla="*/ 5318734 w 5318734"/>
              <a:gd name="connsiteY2" fmla="*/ 28422 h 4745421"/>
              <a:gd name="connsiteX3" fmla="*/ 5296776 w 5318734"/>
              <a:gd name="connsiteY3" fmla="*/ 1362141 h 4745421"/>
              <a:gd name="connsiteX4" fmla="*/ 5318734 w 5318734"/>
              <a:gd name="connsiteY4" fmla="*/ 4702022 h 4745421"/>
              <a:gd name="connsiteX5" fmla="*/ 696398 w 5318734"/>
              <a:gd name="connsiteY5" fmla="*/ 4745421 h 4745421"/>
              <a:gd name="connsiteX6" fmla="*/ 0 w 5318734"/>
              <a:gd name="connsiteY6" fmla="*/ 4702022 h 4745421"/>
              <a:gd name="connsiteX7" fmla="*/ 0 w 5318734"/>
              <a:gd name="connsiteY7" fmla="*/ 28422 h 474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8734" h="4745421">
                <a:moveTo>
                  <a:pt x="0" y="28422"/>
                </a:moveTo>
                <a:cubicBezTo>
                  <a:pt x="231082" y="28407"/>
                  <a:pt x="474775" y="15"/>
                  <a:pt x="705857" y="0"/>
                </a:cubicBezTo>
                <a:lnTo>
                  <a:pt x="5318734" y="28422"/>
                </a:lnTo>
                <a:cubicBezTo>
                  <a:pt x="5318772" y="472995"/>
                  <a:pt x="5296738" y="917568"/>
                  <a:pt x="5296776" y="1362141"/>
                </a:cubicBezTo>
                <a:lnTo>
                  <a:pt x="5318734" y="4702022"/>
                </a:lnTo>
                <a:lnTo>
                  <a:pt x="696398" y="4745421"/>
                </a:lnTo>
                <a:lnTo>
                  <a:pt x="0" y="4702022"/>
                </a:lnTo>
                <a:lnTo>
                  <a:pt x="0" y="28422"/>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hape&#10;&#10;Description automatically generated with medium confidence">
            <a:extLst>
              <a:ext uri="{FF2B5EF4-FFF2-40B4-BE49-F238E27FC236}">
                <a16:creationId xmlns:a16="http://schemas.microsoft.com/office/drawing/2014/main" id="{9B2E3C86-FA41-0A39-1EEE-9A13D4F4D7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a:off x="575442" y="666791"/>
            <a:ext cx="843098" cy="687012"/>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6519251F-BAE3-7EA7-8886-40DD45EF1F6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rot="4264375">
            <a:off x="10813579" y="663343"/>
            <a:ext cx="843098" cy="687012"/>
          </a:xfrm>
          <a:prstGeom prst="rect">
            <a:avLst/>
          </a:prstGeom>
        </p:spPr>
      </p:pic>
      <p:pic>
        <p:nvPicPr>
          <p:cNvPr id="9" name="Picture 8" descr="A picture containing light, blur&#10;&#10;Description automatically generated">
            <a:extLst>
              <a:ext uri="{FF2B5EF4-FFF2-40B4-BE49-F238E27FC236}">
                <a16:creationId xmlns:a16="http://schemas.microsoft.com/office/drawing/2014/main" id="{4C30DBF4-3169-8C64-578D-825B836D99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381022">
            <a:off x="251489" y="2448711"/>
            <a:ext cx="1120338" cy="848741"/>
          </a:xfrm>
          <a:prstGeom prst="rect">
            <a:avLst/>
          </a:prstGeom>
        </p:spPr>
      </p:pic>
      <p:pic>
        <p:nvPicPr>
          <p:cNvPr id="10" name="Picture 9" descr="Icon&#10;&#10;Description automatically generated">
            <a:extLst>
              <a:ext uri="{FF2B5EF4-FFF2-40B4-BE49-F238E27FC236}">
                <a16:creationId xmlns:a16="http://schemas.microsoft.com/office/drawing/2014/main" id="{537CC511-61AD-151A-2D73-3B9537EE09C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9614" y="1701096"/>
            <a:ext cx="473613" cy="570532"/>
          </a:xfrm>
          <a:prstGeom prst="rect">
            <a:avLst/>
          </a:prstGeom>
        </p:spPr>
      </p:pic>
      <p:pic>
        <p:nvPicPr>
          <p:cNvPr id="11" name="Picture 10" descr="Logo, icon&#10;&#10;Description automatically generated">
            <a:extLst>
              <a:ext uri="{FF2B5EF4-FFF2-40B4-BE49-F238E27FC236}">
                <a16:creationId xmlns:a16="http://schemas.microsoft.com/office/drawing/2014/main" id="{C3D20747-4480-14D5-35B5-B6C2178F691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20245828">
            <a:off x="10466773" y="5698575"/>
            <a:ext cx="786460" cy="662754"/>
          </a:xfrm>
          <a:prstGeom prst="rect">
            <a:avLst/>
          </a:prstGeom>
        </p:spPr>
      </p:pic>
      <p:sp>
        <p:nvSpPr>
          <p:cNvPr id="2" name="Picture Placeholder 24">
            <a:extLst>
              <a:ext uri="{FF2B5EF4-FFF2-40B4-BE49-F238E27FC236}">
                <a16:creationId xmlns:a16="http://schemas.microsoft.com/office/drawing/2014/main" id="{C3246C24-36AB-A801-A798-964D979CD048}"/>
              </a:ext>
            </a:extLst>
          </p:cNvPr>
          <p:cNvSpPr>
            <a:spLocks noGrp="1"/>
          </p:cNvSpPr>
          <p:nvPr>
            <p:ph type="pic" sz="quarter" idx="11" hasCustomPrompt="1"/>
          </p:nvPr>
        </p:nvSpPr>
        <p:spPr>
          <a:xfrm>
            <a:off x="4745070" y="1254927"/>
            <a:ext cx="2701858" cy="2483341"/>
          </a:xfrm>
          <a:prstGeom prst="rect">
            <a:avLst/>
          </a:prstGeom>
        </p:spPr>
        <p:txBody>
          <a:bodyPr anchor="ctr"/>
          <a:lstStyle>
            <a:lvl1pPr marL="0" indent="0" algn="ctr">
              <a:buNone/>
              <a:defRPr/>
            </a:lvl1pPr>
          </a:lstStyle>
          <a:p>
            <a:r>
              <a:rPr lang="en-US"/>
              <a:t>Click icon to insert logo</a:t>
            </a:r>
          </a:p>
        </p:txBody>
      </p:sp>
      <p:sp>
        <p:nvSpPr>
          <p:cNvPr id="4" name="Text Placeholder 2">
            <a:extLst>
              <a:ext uri="{FF2B5EF4-FFF2-40B4-BE49-F238E27FC236}">
                <a16:creationId xmlns:a16="http://schemas.microsoft.com/office/drawing/2014/main" id="{0DB4B066-97BD-87D7-F41A-52EC3EE815BC}"/>
              </a:ext>
            </a:extLst>
          </p:cNvPr>
          <p:cNvSpPr>
            <a:spLocks noGrp="1"/>
          </p:cNvSpPr>
          <p:nvPr>
            <p:ph type="body" sz="quarter" idx="12" hasCustomPrompt="1"/>
          </p:nvPr>
        </p:nvSpPr>
        <p:spPr>
          <a:xfrm>
            <a:off x="1701629" y="3908423"/>
            <a:ext cx="8788742" cy="734262"/>
          </a:xfrm>
          <a:prstGeom prst="rect">
            <a:avLst/>
          </a:prstGeom>
        </p:spPr>
        <p:txBody>
          <a:bodyPr anchor="ctr"/>
          <a:lstStyle>
            <a:lvl1pPr marL="0" indent="0" algn="ctr">
              <a:buNone/>
              <a:defRPr sz="2800">
                <a:latin typeface="Clarendon" panose="02020500000000000000" pitchFamily="18" charset="0"/>
              </a:defRPr>
            </a:lvl1pPr>
          </a:lstStyle>
          <a:p>
            <a:pPr lvl="0"/>
            <a:r>
              <a:rPr lang="en-US"/>
              <a:t>Clarendon 28 pt</a:t>
            </a:r>
          </a:p>
        </p:txBody>
      </p:sp>
      <p:pic>
        <p:nvPicPr>
          <p:cNvPr id="3" name="Graphic 2">
            <a:extLst>
              <a:ext uri="{FF2B5EF4-FFF2-40B4-BE49-F238E27FC236}">
                <a16:creationId xmlns:a16="http://schemas.microsoft.com/office/drawing/2014/main" id="{F13F7E50-7151-79F7-C482-1CA5BD90EB4F}"/>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491695">
            <a:off x="8739530" y="1214929"/>
            <a:ext cx="741325" cy="760906"/>
          </a:xfrm>
          <a:prstGeom prst="rect">
            <a:avLst/>
          </a:prstGeom>
        </p:spPr>
      </p:pic>
    </p:spTree>
    <p:extLst>
      <p:ext uri="{BB962C8B-B14F-4D97-AF65-F5344CB8AC3E}">
        <p14:creationId xmlns:p14="http://schemas.microsoft.com/office/powerpoint/2010/main" val="41172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Photo + Gray bottom">
    <p:bg>
      <p:bgPr>
        <a:solidFill>
          <a:srgbClr val="E5E6E5"/>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5F7D96-529D-72DF-ADBC-2FDF762E1F13}"/>
              </a:ext>
            </a:extLst>
          </p:cNvPr>
          <p:cNvSpPr>
            <a:spLocks noGrp="1"/>
          </p:cNvSpPr>
          <p:nvPr>
            <p:ph type="pic" sz="quarter" idx="10" hasCustomPrompt="1"/>
          </p:nvPr>
        </p:nvSpPr>
        <p:spPr>
          <a:xfrm>
            <a:off x="0" y="0"/>
            <a:ext cx="12192000" cy="5301253"/>
          </a:xfrm>
          <a:prstGeom prst="rect">
            <a:avLst/>
          </a:prstGeom>
        </p:spPr>
        <p:txBody>
          <a:bodyPr anchor="ctr"/>
          <a:lstStyle>
            <a:lvl1pPr marL="0" indent="0" algn="ctr">
              <a:buNone/>
              <a:defRPr/>
            </a:lvl1pPr>
          </a:lstStyle>
          <a:p>
            <a:r>
              <a:rPr lang="en-US"/>
              <a:t>Click icon to insert photo</a:t>
            </a:r>
          </a:p>
        </p:txBody>
      </p:sp>
      <p:pic>
        <p:nvPicPr>
          <p:cNvPr id="2" name="Picture 1" descr="Logo, icon&#10;&#10;Description automatically generated">
            <a:extLst>
              <a:ext uri="{FF2B5EF4-FFF2-40B4-BE49-F238E27FC236}">
                <a16:creationId xmlns:a16="http://schemas.microsoft.com/office/drawing/2014/main" id="{8A89A051-D29A-5B3F-046E-FFA1FF16F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083737">
            <a:off x="687992" y="5742423"/>
            <a:ext cx="484799" cy="408542"/>
          </a:xfrm>
          <a:prstGeom prst="rect">
            <a:avLst/>
          </a:prstGeom>
        </p:spPr>
      </p:pic>
      <p:sp>
        <p:nvSpPr>
          <p:cNvPr id="3" name="Freeform: Shape 2">
            <a:extLst>
              <a:ext uri="{FF2B5EF4-FFF2-40B4-BE49-F238E27FC236}">
                <a16:creationId xmlns:a16="http://schemas.microsoft.com/office/drawing/2014/main" id="{30277183-403D-810D-E73C-40965F0893A2}"/>
              </a:ext>
            </a:extLst>
          </p:cNvPr>
          <p:cNvSpPr/>
          <p:nvPr userDrawn="1"/>
        </p:nvSpPr>
        <p:spPr>
          <a:xfrm>
            <a:off x="102628" y="5422328"/>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icon&#10;&#10;Description automatically generated">
            <a:extLst>
              <a:ext uri="{FF2B5EF4-FFF2-40B4-BE49-F238E27FC236}">
                <a16:creationId xmlns:a16="http://schemas.microsoft.com/office/drawing/2014/main" id="{BD4B0821-F2A2-15FE-1F6B-4288652E6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374842">
            <a:off x="11547467" y="5733621"/>
            <a:ext cx="484799" cy="408542"/>
          </a:xfrm>
          <a:prstGeom prst="rect">
            <a:avLst/>
          </a:prstGeom>
        </p:spPr>
      </p:pic>
    </p:spTree>
    <p:extLst>
      <p:ext uri="{BB962C8B-B14F-4D97-AF65-F5344CB8AC3E}">
        <p14:creationId xmlns:p14="http://schemas.microsoft.com/office/powerpoint/2010/main" val="204601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s BG with Photo">
    <p:bg>
      <p:bgPr>
        <a:solidFill>
          <a:srgbClr val="E5E6E5"/>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397519B-764A-2134-18FE-F6774EDAEE17}"/>
              </a:ext>
            </a:extLst>
          </p:cNvPr>
          <p:cNvGrpSpPr/>
          <p:nvPr userDrawn="1"/>
        </p:nvGrpSpPr>
        <p:grpSpPr>
          <a:xfrm>
            <a:off x="-6445" y="-13718"/>
            <a:ext cx="12198446" cy="6871719"/>
            <a:chOff x="-6445" y="-13718"/>
            <a:chExt cx="12198446" cy="6871719"/>
          </a:xfrm>
          <a:solidFill>
            <a:schemeClr val="bg1">
              <a:alpha val="62000"/>
            </a:schemeClr>
          </a:solidFill>
        </p:grpSpPr>
        <p:pic>
          <p:nvPicPr>
            <p:cNvPr id="3" name="Graphic 2">
              <a:extLst>
                <a:ext uri="{FF2B5EF4-FFF2-40B4-BE49-F238E27FC236}">
                  <a16:creationId xmlns:a16="http://schemas.microsoft.com/office/drawing/2014/main" id="{79338C8A-3A81-0131-FEB8-E47C8555A6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9207" y="258701"/>
              <a:ext cx="1722489" cy="1421355"/>
            </a:xfrm>
            <a:prstGeom prst="rect">
              <a:avLst/>
            </a:prstGeom>
          </p:spPr>
        </p:pic>
        <p:pic>
          <p:nvPicPr>
            <p:cNvPr id="4" name="Graphic 3">
              <a:extLst>
                <a:ext uri="{FF2B5EF4-FFF2-40B4-BE49-F238E27FC236}">
                  <a16:creationId xmlns:a16="http://schemas.microsoft.com/office/drawing/2014/main" id="{B63CE280-B1B2-330F-7C85-1C8762B51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6718" y="394869"/>
              <a:ext cx="1722489" cy="1421355"/>
            </a:xfrm>
            <a:prstGeom prst="rect">
              <a:avLst/>
            </a:prstGeom>
          </p:spPr>
        </p:pic>
        <p:pic>
          <p:nvPicPr>
            <p:cNvPr id="5" name="Graphic 4">
              <a:extLst>
                <a:ext uri="{FF2B5EF4-FFF2-40B4-BE49-F238E27FC236}">
                  <a16:creationId xmlns:a16="http://schemas.microsoft.com/office/drawing/2014/main" id="{2A1564EB-05DF-CCB7-D28F-13C105A29C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0571" y="1429205"/>
              <a:ext cx="1722489" cy="1421355"/>
            </a:xfrm>
            <a:prstGeom prst="rect">
              <a:avLst/>
            </a:prstGeom>
          </p:spPr>
        </p:pic>
        <p:pic>
          <p:nvPicPr>
            <p:cNvPr id="6" name="Graphic 5">
              <a:extLst>
                <a:ext uri="{FF2B5EF4-FFF2-40B4-BE49-F238E27FC236}">
                  <a16:creationId xmlns:a16="http://schemas.microsoft.com/office/drawing/2014/main" id="{F4CC3C6B-11E4-0450-D1A8-6B608773DD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0975"/>
            <a:stretch/>
          </p:blipFill>
          <p:spPr>
            <a:xfrm>
              <a:off x="11003061" y="1293037"/>
              <a:ext cx="1188940" cy="1421355"/>
            </a:xfrm>
            <a:prstGeom prst="rect">
              <a:avLst/>
            </a:prstGeom>
          </p:spPr>
        </p:pic>
        <p:pic>
          <p:nvPicPr>
            <p:cNvPr id="7" name="Graphic 6">
              <a:extLst>
                <a:ext uri="{FF2B5EF4-FFF2-40B4-BE49-F238E27FC236}">
                  <a16:creationId xmlns:a16="http://schemas.microsoft.com/office/drawing/2014/main" id="{1382FCCA-E83B-6930-7935-0092A766A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4201" y="2446829"/>
              <a:ext cx="1722489" cy="1421355"/>
            </a:xfrm>
            <a:prstGeom prst="rect">
              <a:avLst/>
            </a:prstGeom>
          </p:spPr>
        </p:pic>
        <p:pic>
          <p:nvPicPr>
            <p:cNvPr id="8" name="Graphic 7">
              <a:extLst>
                <a:ext uri="{FF2B5EF4-FFF2-40B4-BE49-F238E27FC236}">
                  <a16:creationId xmlns:a16="http://schemas.microsoft.com/office/drawing/2014/main" id="{874B8904-C483-EBC4-6B1C-3CC4B3F518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639791" y="1685515"/>
              <a:ext cx="1722489" cy="1421355"/>
            </a:xfrm>
            <a:prstGeom prst="rect">
              <a:avLst/>
            </a:prstGeom>
          </p:spPr>
        </p:pic>
        <p:pic>
          <p:nvPicPr>
            <p:cNvPr id="9" name="Graphic 8">
              <a:extLst>
                <a:ext uri="{FF2B5EF4-FFF2-40B4-BE49-F238E27FC236}">
                  <a16:creationId xmlns:a16="http://schemas.microsoft.com/office/drawing/2014/main" id="{D081CA4F-7F36-CB75-C6C0-ECB4F296F50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4"/>
            <a:stretch/>
          </p:blipFill>
          <p:spPr>
            <a:xfrm flipH="1">
              <a:off x="8815353" y="0"/>
              <a:ext cx="1722489" cy="662432"/>
            </a:xfrm>
            <a:prstGeom prst="rect">
              <a:avLst/>
            </a:prstGeom>
          </p:spPr>
        </p:pic>
        <p:pic>
          <p:nvPicPr>
            <p:cNvPr id="10" name="Graphic 9">
              <a:extLst>
                <a:ext uri="{FF2B5EF4-FFF2-40B4-BE49-F238E27FC236}">
                  <a16:creationId xmlns:a16="http://schemas.microsoft.com/office/drawing/2014/main" id="{3FD2C4D9-2A59-0B92-B892-963B53375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10101" y="2774859"/>
              <a:ext cx="1722489" cy="1421355"/>
            </a:xfrm>
            <a:prstGeom prst="rect">
              <a:avLst/>
            </a:prstGeom>
          </p:spPr>
        </p:pic>
        <p:pic>
          <p:nvPicPr>
            <p:cNvPr id="11" name="Graphic 10">
              <a:extLst>
                <a:ext uri="{FF2B5EF4-FFF2-40B4-BE49-F238E27FC236}">
                  <a16:creationId xmlns:a16="http://schemas.microsoft.com/office/drawing/2014/main" id="{0F49ED1F-2DDC-B7B2-A221-75191647D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587772" y="784641"/>
              <a:ext cx="1722489" cy="1421355"/>
            </a:xfrm>
            <a:prstGeom prst="rect">
              <a:avLst/>
            </a:prstGeom>
          </p:spPr>
        </p:pic>
        <p:pic>
          <p:nvPicPr>
            <p:cNvPr id="13" name="Graphic 12">
              <a:extLst>
                <a:ext uri="{FF2B5EF4-FFF2-40B4-BE49-F238E27FC236}">
                  <a16:creationId xmlns:a16="http://schemas.microsoft.com/office/drawing/2014/main" id="{7B0394F9-808B-FCD8-21CE-41F1DB18B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319" y="1758353"/>
              <a:ext cx="1722489" cy="1421355"/>
            </a:xfrm>
            <a:prstGeom prst="rect">
              <a:avLst/>
            </a:prstGeom>
          </p:spPr>
        </p:pic>
        <p:pic>
          <p:nvPicPr>
            <p:cNvPr id="14" name="Graphic 13">
              <a:extLst>
                <a:ext uri="{FF2B5EF4-FFF2-40B4-BE49-F238E27FC236}">
                  <a16:creationId xmlns:a16="http://schemas.microsoft.com/office/drawing/2014/main" id="{AF380CD1-09D7-7C6B-E8FF-F0647689CD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4830" y="1894521"/>
              <a:ext cx="1722489" cy="1421355"/>
            </a:xfrm>
            <a:prstGeom prst="rect">
              <a:avLst/>
            </a:prstGeom>
          </p:spPr>
        </p:pic>
        <p:pic>
          <p:nvPicPr>
            <p:cNvPr id="15" name="Graphic 14">
              <a:extLst>
                <a:ext uri="{FF2B5EF4-FFF2-40B4-BE49-F238E27FC236}">
                  <a16:creationId xmlns:a16="http://schemas.microsoft.com/office/drawing/2014/main" id="{3ED0026C-7166-F04C-4FD7-790F291B55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8683" y="2928857"/>
              <a:ext cx="1722489" cy="1421355"/>
            </a:xfrm>
            <a:prstGeom prst="rect">
              <a:avLst/>
            </a:prstGeom>
          </p:spPr>
        </p:pic>
        <p:pic>
          <p:nvPicPr>
            <p:cNvPr id="16" name="Graphic 15">
              <a:extLst>
                <a:ext uri="{FF2B5EF4-FFF2-40B4-BE49-F238E27FC236}">
                  <a16:creationId xmlns:a16="http://schemas.microsoft.com/office/drawing/2014/main" id="{647A6C44-F59D-C2F8-C61E-54144FFD3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1172" y="2792689"/>
              <a:ext cx="1722489" cy="1421355"/>
            </a:xfrm>
            <a:prstGeom prst="rect">
              <a:avLst/>
            </a:prstGeom>
          </p:spPr>
        </p:pic>
        <p:pic>
          <p:nvPicPr>
            <p:cNvPr id="17" name="Graphic 16">
              <a:extLst>
                <a:ext uri="{FF2B5EF4-FFF2-40B4-BE49-F238E27FC236}">
                  <a16:creationId xmlns:a16="http://schemas.microsoft.com/office/drawing/2014/main" id="{9877643D-59DA-E5D0-F2C9-7FB8F49D5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2313" y="3946481"/>
              <a:ext cx="1722489" cy="1421355"/>
            </a:xfrm>
            <a:prstGeom prst="rect">
              <a:avLst/>
            </a:prstGeom>
          </p:spPr>
        </p:pic>
        <p:pic>
          <p:nvPicPr>
            <p:cNvPr id="18" name="Graphic 17">
              <a:extLst>
                <a:ext uri="{FF2B5EF4-FFF2-40B4-BE49-F238E27FC236}">
                  <a16:creationId xmlns:a16="http://schemas.microsoft.com/office/drawing/2014/main" id="{33DC4C59-CDB6-39C6-7BA9-08293CA09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517903" y="3185167"/>
              <a:ext cx="1722489" cy="1421355"/>
            </a:xfrm>
            <a:prstGeom prst="rect">
              <a:avLst/>
            </a:prstGeom>
          </p:spPr>
        </p:pic>
        <p:pic>
          <p:nvPicPr>
            <p:cNvPr id="19" name="Graphic 18">
              <a:extLst>
                <a:ext uri="{FF2B5EF4-FFF2-40B4-BE49-F238E27FC236}">
                  <a16:creationId xmlns:a16="http://schemas.microsoft.com/office/drawing/2014/main" id="{E3762EEC-33CA-CBBE-0A01-A02A4E6A1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693466" y="740729"/>
              <a:ext cx="1722489" cy="1421355"/>
            </a:xfrm>
            <a:prstGeom prst="rect">
              <a:avLst/>
            </a:prstGeom>
          </p:spPr>
        </p:pic>
        <p:pic>
          <p:nvPicPr>
            <p:cNvPr id="20" name="Graphic 19">
              <a:extLst>
                <a:ext uri="{FF2B5EF4-FFF2-40B4-BE49-F238E27FC236}">
                  <a16:creationId xmlns:a16="http://schemas.microsoft.com/office/drawing/2014/main" id="{6B44F088-82B9-EFFD-041E-56E83F4DC8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88213" y="4274511"/>
              <a:ext cx="1722489" cy="1421355"/>
            </a:xfrm>
            <a:prstGeom prst="rect">
              <a:avLst/>
            </a:prstGeom>
          </p:spPr>
        </p:pic>
        <p:pic>
          <p:nvPicPr>
            <p:cNvPr id="21" name="Graphic 20">
              <a:extLst>
                <a:ext uri="{FF2B5EF4-FFF2-40B4-BE49-F238E27FC236}">
                  <a16:creationId xmlns:a16="http://schemas.microsoft.com/office/drawing/2014/main" id="{EB2F3F5D-4F57-63DB-9BB9-C0FF699D6D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465884" y="2284293"/>
              <a:ext cx="1722489" cy="1421355"/>
            </a:xfrm>
            <a:prstGeom prst="rect">
              <a:avLst/>
            </a:prstGeom>
          </p:spPr>
        </p:pic>
        <p:pic>
          <p:nvPicPr>
            <p:cNvPr id="22" name="Graphic 21">
              <a:extLst>
                <a:ext uri="{FF2B5EF4-FFF2-40B4-BE49-F238E27FC236}">
                  <a16:creationId xmlns:a16="http://schemas.microsoft.com/office/drawing/2014/main" id="{94A08ED7-AE73-7EDC-EC4C-A52C83275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9715" y="3758990"/>
              <a:ext cx="1722489" cy="1421355"/>
            </a:xfrm>
            <a:prstGeom prst="rect">
              <a:avLst/>
            </a:prstGeom>
          </p:spPr>
        </p:pic>
        <p:pic>
          <p:nvPicPr>
            <p:cNvPr id="24" name="Graphic 23">
              <a:extLst>
                <a:ext uri="{FF2B5EF4-FFF2-40B4-BE49-F238E27FC236}">
                  <a16:creationId xmlns:a16="http://schemas.microsoft.com/office/drawing/2014/main" id="{3A542CEE-061C-91B8-E90D-940077B6E6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697514" y="3770840"/>
              <a:ext cx="1722489" cy="1421355"/>
            </a:xfrm>
            <a:prstGeom prst="rect">
              <a:avLst/>
            </a:prstGeom>
          </p:spPr>
        </p:pic>
        <p:pic>
          <p:nvPicPr>
            <p:cNvPr id="25" name="Graphic 24">
              <a:extLst>
                <a:ext uri="{FF2B5EF4-FFF2-40B4-BE49-F238E27FC236}">
                  <a16:creationId xmlns:a16="http://schemas.microsoft.com/office/drawing/2014/main" id="{84174F99-2669-2746-13B2-AB350FE81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965609" y="4752432"/>
              <a:ext cx="1722489" cy="1421355"/>
            </a:xfrm>
            <a:prstGeom prst="rect">
              <a:avLst/>
            </a:prstGeom>
          </p:spPr>
        </p:pic>
        <p:pic>
          <p:nvPicPr>
            <p:cNvPr id="26" name="Graphic 25">
              <a:extLst>
                <a:ext uri="{FF2B5EF4-FFF2-40B4-BE49-F238E27FC236}">
                  <a16:creationId xmlns:a16="http://schemas.microsoft.com/office/drawing/2014/main" id="{DD77D7D1-D76E-8705-1376-FEFF0C9878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7638" y="3868184"/>
              <a:ext cx="1722489" cy="1421355"/>
            </a:xfrm>
            <a:prstGeom prst="rect">
              <a:avLst/>
            </a:prstGeom>
          </p:spPr>
        </p:pic>
        <p:pic>
          <p:nvPicPr>
            <p:cNvPr id="27" name="Graphic 26">
              <a:extLst>
                <a:ext uri="{FF2B5EF4-FFF2-40B4-BE49-F238E27FC236}">
                  <a16:creationId xmlns:a16="http://schemas.microsoft.com/office/drawing/2014/main" id="{5A3041BB-8BCE-FDB5-B0FB-BE934D9AFA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308651" y="5224149"/>
              <a:ext cx="1722489" cy="1421355"/>
            </a:xfrm>
            <a:prstGeom prst="rect">
              <a:avLst/>
            </a:prstGeom>
          </p:spPr>
        </p:pic>
        <p:pic>
          <p:nvPicPr>
            <p:cNvPr id="28" name="Graphic 27">
              <a:extLst>
                <a:ext uri="{FF2B5EF4-FFF2-40B4-BE49-F238E27FC236}">
                  <a16:creationId xmlns:a16="http://schemas.microsoft.com/office/drawing/2014/main" id="{BD550F8D-35F3-4130-43CF-C05E41C9656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181"/>
            <a:stretch/>
          </p:blipFill>
          <p:spPr>
            <a:xfrm flipH="1">
              <a:off x="11420002" y="3503366"/>
              <a:ext cx="771997" cy="1421355"/>
            </a:xfrm>
            <a:prstGeom prst="rect">
              <a:avLst/>
            </a:prstGeom>
          </p:spPr>
        </p:pic>
        <p:pic>
          <p:nvPicPr>
            <p:cNvPr id="29" name="Graphic 28">
              <a:extLst>
                <a:ext uri="{FF2B5EF4-FFF2-40B4-BE49-F238E27FC236}">
                  <a16:creationId xmlns:a16="http://schemas.microsoft.com/office/drawing/2014/main" id="{03ED7B30-94BE-6985-2B5A-FF5DFFC104E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299" t="17511"/>
            <a:stretch/>
          </p:blipFill>
          <p:spPr>
            <a:xfrm flipH="1">
              <a:off x="11508151" y="-8773"/>
              <a:ext cx="683847" cy="1172459"/>
            </a:xfrm>
            <a:prstGeom prst="rect">
              <a:avLst/>
            </a:prstGeom>
          </p:spPr>
        </p:pic>
        <p:pic>
          <p:nvPicPr>
            <p:cNvPr id="30" name="Graphic 29">
              <a:extLst>
                <a:ext uri="{FF2B5EF4-FFF2-40B4-BE49-F238E27FC236}">
                  <a16:creationId xmlns:a16="http://schemas.microsoft.com/office/drawing/2014/main" id="{27F63615-03D8-03C3-88C2-8418E848547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5023"/>
            <a:stretch/>
          </p:blipFill>
          <p:spPr>
            <a:xfrm flipH="1">
              <a:off x="10305231" y="-8773"/>
              <a:ext cx="1722489" cy="355015"/>
            </a:xfrm>
            <a:prstGeom prst="rect">
              <a:avLst/>
            </a:prstGeom>
          </p:spPr>
        </p:pic>
        <p:pic>
          <p:nvPicPr>
            <p:cNvPr id="31" name="Graphic 30">
              <a:extLst>
                <a:ext uri="{FF2B5EF4-FFF2-40B4-BE49-F238E27FC236}">
                  <a16:creationId xmlns:a16="http://schemas.microsoft.com/office/drawing/2014/main" id="{9FBCD26F-50C2-E9C9-601C-F61F57C6D2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81"/>
            <a:stretch/>
          </p:blipFill>
          <p:spPr>
            <a:xfrm flipH="1">
              <a:off x="10558758" y="4778311"/>
              <a:ext cx="1633242" cy="1421355"/>
            </a:xfrm>
            <a:prstGeom prst="rect">
              <a:avLst/>
            </a:prstGeom>
          </p:spPr>
        </p:pic>
        <p:pic>
          <p:nvPicPr>
            <p:cNvPr id="32" name="Graphic 31">
              <a:extLst>
                <a:ext uri="{FF2B5EF4-FFF2-40B4-BE49-F238E27FC236}">
                  <a16:creationId xmlns:a16="http://schemas.microsoft.com/office/drawing/2014/main" id="{B3872B18-AB66-5AB3-84D6-6D07A786BF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754658" y="5038300"/>
              <a:ext cx="1722489" cy="1421355"/>
            </a:xfrm>
            <a:prstGeom prst="rect">
              <a:avLst/>
            </a:prstGeom>
          </p:spPr>
        </p:pic>
        <p:pic>
          <p:nvPicPr>
            <p:cNvPr id="33" name="Graphic 32">
              <a:extLst>
                <a:ext uri="{FF2B5EF4-FFF2-40B4-BE49-F238E27FC236}">
                  <a16:creationId xmlns:a16="http://schemas.microsoft.com/office/drawing/2014/main" id="{848DEB0D-C43A-621D-77CF-3AAD3275A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71946" y="5135644"/>
              <a:ext cx="1722489" cy="1421355"/>
            </a:xfrm>
            <a:prstGeom prst="rect">
              <a:avLst/>
            </a:prstGeom>
          </p:spPr>
        </p:pic>
        <p:pic>
          <p:nvPicPr>
            <p:cNvPr id="34" name="Graphic 33">
              <a:extLst>
                <a:ext uri="{FF2B5EF4-FFF2-40B4-BE49-F238E27FC236}">
                  <a16:creationId xmlns:a16="http://schemas.microsoft.com/office/drawing/2014/main" id="{95E97FB3-8E31-9F15-6D69-3410C5DB283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5513"/>
            <a:stretch/>
          </p:blipFill>
          <p:spPr>
            <a:xfrm flipH="1">
              <a:off x="9702743" y="6083551"/>
              <a:ext cx="1722489" cy="774449"/>
            </a:xfrm>
            <a:prstGeom prst="rect">
              <a:avLst/>
            </a:prstGeom>
          </p:spPr>
        </p:pic>
        <p:pic>
          <p:nvPicPr>
            <p:cNvPr id="35" name="Graphic 34">
              <a:extLst>
                <a:ext uri="{FF2B5EF4-FFF2-40B4-BE49-F238E27FC236}">
                  <a16:creationId xmlns:a16="http://schemas.microsoft.com/office/drawing/2014/main" id="{ADDA6A32-B018-0472-E4DC-CA160AB4C7A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7471" b="31799"/>
            <a:stretch/>
          </p:blipFill>
          <p:spPr>
            <a:xfrm flipH="1">
              <a:off x="11631696" y="5888621"/>
              <a:ext cx="560304" cy="969379"/>
            </a:xfrm>
            <a:prstGeom prst="rect">
              <a:avLst/>
            </a:prstGeom>
          </p:spPr>
        </p:pic>
        <p:pic>
          <p:nvPicPr>
            <p:cNvPr id="36" name="Graphic 35">
              <a:extLst>
                <a:ext uri="{FF2B5EF4-FFF2-40B4-BE49-F238E27FC236}">
                  <a16:creationId xmlns:a16="http://schemas.microsoft.com/office/drawing/2014/main" id="{C77C2C53-0E6C-875D-53DB-F049B83B42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1246"/>
            <a:stretch/>
          </p:blipFill>
          <p:spPr>
            <a:xfrm flipH="1">
              <a:off x="7807037" y="6307163"/>
              <a:ext cx="1722489" cy="550837"/>
            </a:xfrm>
            <a:prstGeom prst="rect">
              <a:avLst/>
            </a:prstGeom>
          </p:spPr>
        </p:pic>
        <p:pic>
          <p:nvPicPr>
            <p:cNvPr id="37" name="Graphic 36">
              <a:extLst>
                <a:ext uri="{FF2B5EF4-FFF2-40B4-BE49-F238E27FC236}">
                  <a16:creationId xmlns:a16="http://schemas.microsoft.com/office/drawing/2014/main" id="{889D7A3A-8CB2-C9D5-28CD-C7CAB6929F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8171"/>
            <a:stretch/>
          </p:blipFill>
          <p:spPr>
            <a:xfrm flipH="1">
              <a:off x="5929203" y="6547739"/>
              <a:ext cx="1722489" cy="310262"/>
            </a:xfrm>
            <a:prstGeom prst="rect">
              <a:avLst/>
            </a:prstGeom>
          </p:spPr>
        </p:pic>
        <p:pic>
          <p:nvPicPr>
            <p:cNvPr id="39" name="Graphic 38">
              <a:extLst>
                <a:ext uri="{FF2B5EF4-FFF2-40B4-BE49-F238E27FC236}">
                  <a16:creationId xmlns:a16="http://schemas.microsoft.com/office/drawing/2014/main" id="{181FD04E-E82A-186D-25F3-7E24C066A9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829720" y="794071"/>
              <a:ext cx="1722489" cy="1421355"/>
            </a:xfrm>
            <a:prstGeom prst="rect">
              <a:avLst/>
            </a:prstGeom>
          </p:spPr>
        </p:pic>
        <p:pic>
          <p:nvPicPr>
            <p:cNvPr id="40" name="Graphic 39">
              <a:extLst>
                <a:ext uri="{FF2B5EF4-FFF2-40B4-BE49-F238E27FC236}">
                  <a16:creationId xmlns:a16="http://schemas.microsoft.com/office/drawing/2014/main" id="{4F65BB0E-A1F9-B35B-45A4-B30880823BB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8171"/>
            <a:stretch/>
          </p:blipFill>
          <p:spPr>
            <a:xfrm flipH="1">
              <a:off x="3726910" y="5837061"/>
              <a:ext cx="1722489" cy="1020939"/>
            </a:xfrm>
            <a:prstGeom prst="rect">
              <a:avLst/>
            </a:prstGeom>
          </p:spPr>
        </p:pic>
        <p:pic>
          <p:nvPicPr>
            <p:cNvPr id="41" name="Graphic 40">
              <a:extLst>
                <a:ext uri="{FF2B5EF4-FFF2-40B4-BE49-F238E27FC236}">
                  <a16:creationId xmlns:a16="http://schemas.microsoft.com/office/drawing/2014/main" id="{0DA2963A-34C6-F70D-092C-FC84D88798A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17"/>
            <a:stretch/>
          </p:blipFill>
          <p:spPr>
            <a:xfrm flipH="1">
              <a:off x="1694144" y="5741057"/>
              <a:ext cx="1722489" cy="1116944"/>
            </a:xfrm>
            <a:prstGeom prst="rect">
              <a:avLst/>
            </a:prstGeom>
          </p:spPr>
        </p:pic>
        <p:pic>
          <p:nvPicPr>
            <p:cNvPr id="42" name="Graphic 41">
              <a:extLst>
                <a:ext uri="{FF2B5EF4-FFF2-40B4-BE49-F238E27FC236}">
                  <a16:creationId xmlns:a16="http://schemas.microsoft.com/office/drawing/2014/main" id="{EFC0BB42-A6AD-D359-1D9C-5AB3D6CD85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207"/>
            <a:stretch/>
          </p:blipFill>
          <p:spPr>
            <a:xfrm>
              <a:off x="3844281" y="-8773"/>
              <a:ext cx="1722489" cy="1063080"/>
            </a:xfrm>
            <a:prstGeom prst="rect">
              <a:avLst/>
            </a:prstGeom>
          </p:spPr>
        </p:pic>
        <p:pic>
          <p:nvPicPr>
            <p:cNvPr id="43" name="Graphic 42">
              <a:extLst>
                <a:ext uri="{FF2B5EF4-FFF2-40B4-BE49-F238E27FC236}">
                  <a16:creationId xmlns:a16="http://schemas.microsoft.com/office/drawing/2014/main" id="{5E08D7E6-164D-E190-DF93-78C9DDAEA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697"/>
            <a:stretch/>
          </p:blipFill>
          <p:spPr>
            <a:xfrm flipH="1">
              <a:off x="5775246" y="-8773"/>
              <a:ext cx="1722489" cy="1098749"/>
            </a:xfrm>
            <a:prstGeom prst="rect">
              <a:avLst/>
            </a:prstGeom>
          </p:spPr>
        </p:pic>
        <p:pic>
          <p:nvPicPr>
            <p:cNvPr id="44" name="Graphic 43">
              <a:extLst>
                <a:ext uri="{FF2B5EF4-FFF2-40B4-BE49-F238E27FC236}">
                  <a16:creationId xmlns:a16="http://schemas.microsoft.com/office/drawing/2014/main" id="{F9A59E51-82A3-F797-0C56-2D5DC5A098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067"/>
            <a:stretch/>
          </p:blipFill>
          <p:spPr>
            <a:xfrm flipH="1">
              <a:off x="7324554" y="0"/>
              <a:ext cx="1722489" cy="567591"/>
            </a:xfrm>
            <a:prstGeom prst="rect">
              <a:avLst/>
            </a:prstGeom>
          </p:spPr>
        </p:pic>
        <p:pic>
          <p:nvPicPr>
            <p:cNvPr id="45" name="Graphic 44">
              <a:extLst>
                <a:ext uri="{FF2B5EF4-FFF2-40B4-BE49-F238E27FC236}">
                  <a16:creationId xmlns:a16="http://schemas.microsoft.com/office/drawing/2014/main" id="{595853CD-7EFF-74C8-0378-7F96C6F12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907" y="1336385"/>
              <a:ext cx="1722489" cy="1421355"/>
            </a:xfrm>
            <a:prstGeom prst="rect">
              <a:avLst/>
            </a:prstGeom>
          </p:spPr>
        </p:pic>
        <p:pic>
          <p:nvPicPr>
            <p:cNvPr id="46" name="Graphic 45">
              <a:extLst>
                <a:ext uri="{FF2B5EF4-FFF2-40B4-BE49-F238E27FC236}">
                  <a16:creationId xmlns:a16="http://schemas.microsoft.com/office/drawing/2014/main" id="{68D69C5C-3D24-3495-D48F-2DCDB67526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7511"/>
            <a:stretch/>
          </p:blipFill>
          <p:spPr>
            <a:xfrm>
              <a:off x="2086496" y="-13718"/>
              <a:ext cx="1722489" cy="1172459"/>
            </a:xfrm>
            <a:prstGeom prst="rect">
              <a:avLst/>
            </a:prstGeom>
          </p:spPr>
        </p:pic>
        <p:pic>
          <p:nvPicPr>
            <p:cNvPr id="47" name="Graphic 46">
              <a:extLst>
                <a:ext uri="{FF2B5EF4-FFF2-40B4-BE49-F238E27FC236}">
                  <a16:creationId xmlns:a16="http://schemas.microsoft.com/office/drawing/2014/main" id="{75F4DCA9-7610-A3B3-7529-6CB34EED34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12" y="4523009"/>
              <a:ext cx="1722489" cy="1421355"/>
            </a:xfrm>
            <a:prstGeom prst="rect">
              <a:avLst/>
            </a:prstGeom>
          </p:spPr>
        </p:pic>
        <p:pic>
          <p:nvPicPr>
            <p:cNvPr id="48" name="Graphic 47">
              <a:extLst>
                <a:ext uri="{FF2B5EF4-FFF2-40B4-BE49-F238E27FC236}">
                  <a16:creationId xmlns:a16="http://schemas.microsoft.com/office/drawing/2014/main" id="{1E7B263A-8BD6-4FAE-095A-CB1429E118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52" y="2845004"/>
              <a:ext cx="1722489" cy="1421355"/>
            </a:xfrm>
            <a:prstGeom prst="rect">
              <a:avLst/>
            </a:prstGeom>
          </p:spPr>
        </p:pic>
        <p:pic>
          <p:nvPicPr>
            <p:cNvPr id="49" name="Graphic 48">
              <a:extLst>
                <a:ext uri="{FF2B5EF4-FFF2-40B4-BE49-F238E27FC236}">
                  <a16:creationId xmlns:a16="http://schemas.microsoft.com/office/drawing/2014/main" id="{C258FD36-DE58-CF80-0D65-F587F9C741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191" b="11245"/>
            <a:stretch/>
          </p:blipFill>
          <p:spPr>
            <a:xfrm flipH="1">
              <a:off x="-6445" y="5596485"/>
              <a:ext cx="1615844" cy="1261515"/>
            </a:xfrm>
            <a:prstGeom prst="rect">
              <a:avLst/>
            </a:prstGeom>
          </p:spPr>
        </p:pic>
        <p:pic>
          <p:nvPicPr>
            <p:cNvPr id="50" name="Graphic 49">
              <a:extLst>
                <a:ext uri="{FF2B5EF4-FFF2-40B4-BE49-F238E27FC236}">
                  <a16:creationId xmlns:a16="http://schemas.microsoft.com/office/drawing/2014/main" id="{D90B0919-2FF8-7A0C-D53E-7EDB5F38394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1089"/>
            <a:stretch/>
          </p:blipFill>
          <p:spPr>
            <a:xfrm flipH="1">
              <a:off x="-6442" y="3755616"/>
              <a:ext cx="1359237" cy="1421355"/>
            </a:xfrm>
            <a:prstGeom prst="rect">
              <a:avLst/>
            </a:prstGeom>
          </p:spPr>
        </p:pic>
        <p:pic>
          <p:nvPicPr>
            <p:cNvPr id="51" name="Graphic 50">
              <a:extLst>
                <a:ext uri="{FF2B5EF4-FFF2-40B4-BE49-F238E27FC236}">
                  <a16:creationId xmlns:a16="http://schemas.microsoft.com/office/drawing/2014/main" id="{C465E422-D376-DB7B-3298-50D9F9CED81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001"/>
            <a:stretch/>
          </p:blipFill>
          <p:spPr>
            <a:xfrm flipH="1">
              <a:off x="-1" y="1797523"/>
              <a:ext cx="1412430" cy="1421355"/>
            </a:xfrm>
            <a:prstGeom prst="rect">
              <a:avLst/>
            </a:prstGeom>
          </p:spPr>
        </p:pic>
        <p:pic>
          <p:nvPicPr>
            <p:cNvPr id="52" name="Graphic 51">
              <a:extLst>
                <a:ext uri="{FF2B5EF4-FFF2-40B4-BE49-F238E27FC236}">
                  <a16:creationId xmlns:a16="http://schemas.microsoft.com/office/drawing/2014/main" id="{5F4DB073-E283-4C70-1925-CB48C1C9A6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00239" y="243698"/>
              <a:ext cx="1722489" cy="1421355"/>
            </a:xfrm>
            <a:prstGeom prst="rect">
              <a:avLst/>
            </a:prstGeom>
          </p:spPr>
        </p:pic>
        <p:pic>
          <p:nvPicPr>
            <p:cNvPr id="53" name="Graphic 52">
              <a:extLst>
                <a:ext uri="{FF2B5EF4-FFF2-40B4-BE49-F238E27FC236}">
                  <a16:creationId xmlns:a16="http://schemas.microsoft.com/office/drawing/2014/main" id="{4A8AF69A-E8A3-CA23-4928-B952DD7CBD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052" r="31241"/>
            <a:stretch/>
          </p:blipFill>
          <p:spPr>
            <a:xfrm flipH="1">
              <a:off x="-1" y="0"/>
              <a:ext cx="1184368" cy="667306"/>
            </a:xfrm>
            <a:prstGeom prst="rect">
              <a:avLst/>
            </a:prstGeom>
          </p:spPr>
        </p:pic>
        <p:pic>
          <p:nvPicPr>
            <p:cNvPr id="54" name="Graphic 53">
              <a:extLst>
                <a:ext uri="{FF2B5EF4-FFF2-40B4-BE49-F238E27FC236}">
                  <a16:creationId xmlns:a16="http://schemas.microsoft.com/office/drawing/2014/main" id="{B4249409-CF8D-D050-715D-46B017D0AF4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5013"/>
            <a:stretch/>
          </p:blipFill>
          <p:spPr>
            <a:xfrm flipH="1">
              <a:off x="1068982" y="-12952"/>
              <a:ext cx="1722489" cy="213018"/>
            </a:xfrm>
            <a:prstGeom prst="rect">
              <a:avLst/>
            </a:prstGeom>
          </p:spPr>
        </p:pic>
        <p:pic>
          <p:nvPicPr>
            <p:cNvPr id="55" name="Graphic 54">
              <a:extLst>
                <a:ext uri="{FF2B5EF4-FFF2-40B4-BE49-F238E27FC236}">
                  <a16:creationId xmlns:a16="http://schemas.microsoft.com/office/drawing/2014/main" id="{14CE39F7-3E46-D1E5-B3BF-B550460029A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975"/>
            <a:stretch/>
          </p:blipFill>
          <p:spPr>
            <a:xfrm flipH="1">
              <a:off x="-1" y="818477"/>
              <a:ext cx="379368" cy="1421355"/>
            </a:xfrm>
            <a:prstGeom prst="rect">
              <a:avLst/>
            </a:prstGeom>
          </p:spPr>
        </p:pic>
        <p:pic>
          <p:nvPicPr>
            <p:cNvPr id="56" name="Graphic 55">
              <a:extLst>
                <a:ext uri="{FF2B5EF4-FFF2-40B4-BE49-F238E27FC236}">
                  <a16:creationId xmlns:a16="http://schemas.microsoft.com/office/drawing/2014/main" id="{A7A4EC79-273A-1CEE-5BA0-E08BCC371E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173"/>
            <a:stretch/>
          </p:blipFill>
          <p:spPr>
            <a:xfrm flipH="1">
              <a:off x="-1" y="2776484"/>
              <a:ext cx="375964" cy="1421355"/>
            </a:xfrm>
            <a:prstGeom prst="rect">
              <a:avLst/>
            </a:prstGeom>
          </p:spPr>
        </p:pic>
        <p:pic>
          <p:nvPicPr>
            <p:cNvPr id="57" name="Graphic 56">
              <a:extLst>
                <a:ext uri="{FF2B5EF4-FFF2-40B4-BE49-F238E27FC236}">
                  <a16:creationId xmlns:a16="http://schemas.microsoft.com/office/drawing/2014/main" id="{F4BF13D6-1B75-B12E-046D-2355F117B28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4043"/>
            <a:stretch/>
          </p:blipFill>
          <p:spPr>
            <a:xfrm flipH="1">
              <a:off x="-6444" y="4804676"/>
              <a:ext cx="447113" cy="1421355"/>
            </a:xfrm>
            <a:prstGeom prst="rect">
              <a:avLst/>
            </a:prstGeom>
          </p:spPr>
        </p:pic>
      </p:grpSp>
      <p:pic>
        <p:nvPicPr>
          <p:cNvPr id="62" name="Picture 61" descr="Shape&#10;&#10;Description automatically generated">
            <a:extLst>
              <a:ext uri="{FF2B5EF4-FFF2-40B4-BE49-F238E27FC236}">
                <a16:creationId xmlns:a16="http://schemas.microsoft.com/office/drawing/2014/main" id="{F6DD250C-A924-49B8-5FE2-42CF175258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06794">
            <a:off x="7274812" y="1297667"/>
            <a:ext cx="4334339" cy="5021735"/>
          </a:xfrm>
          <a:prstGeom prst="rect">
            <a:avLst/>
          </a:prstGeom>
        </p:spPr>
      </p:pic>
      <p:sp>
        <p:nvSpPr>
          <p:cNvPr id="61" name="Picture Placeholder 22">
            <a:extLst>
              <a:ext uri="{FF2B5EF4-FFF2-40B4-BE49-F238E27FC236}">
                <a16:creationId xmlns:a16="http://schemas.microsoft.com/office/drawing/2014/main" id="{522101C9-B0DF-5ABF-0C0C-682B698CA89D}"/>
              </a:ext>
            </a:extLst>
          </p:cNvPr>
          <p:cNvSpPr>
            <a:spLocks noGrp="1"/>
          </p:cNvSpPr>
          <p:nvPr>
            <p:ph type="pic" sz="quarter" idx="10" hasCustomPrompt="1"/>
          </p:nvPr>
        </p:nvSpPr>
        <p:spPr>
          <a:xfrm rot="206752">
            <a:off x="7624001" y="1658977"/>
            <a:ext cx="3630261" cy="4324755"/>
          </a:xfrm>
          <a:prstGeom prst="rect">
            <a:avLst/>
          </a:prstGeom>
        </p:spPr>
        <p:txBody>
          <a:bodyPr anchor="ctr"/>
          <a:lstStyle>
            <a:lvl1pPr marL="0" indent="0" algn="ctr">
              <a:buNone/>
              <a:defRPr/>
            </a:lvl1pPr>
          </a:lstStyle>
          <a:p>
            <a:r>
              <a:rPr lang="en-US"/>
              <a:t>Click icon to insert photo</a:t>
            </a:r>
          </a:p>
        </p:txBody>
      </p:sp>
      <p:pic>
        <p:nvPicPr>
          <p:cNvPr id="63" name="Picture 62" descr="Shape&#10;&#10;Description automatically generated with medium confidence">
            <a:extLst>
              <a:ext uri="{FF2B5EF4-FFF2-40B4-BE49-F238E27FC236}">
                <a16:creationId xmlns:a16="http://schemas.microsoft.com/office/drawing/2014/main" id="{E1492897-2A4A-D7FB-8DAA-B65F7EB5230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21580600">
            <a:off x="7303744" y="1083319"/>
            <a:ext cx="686093" cy="559074"/>
          </a:xfrm>
          <a:prstGeom prst="rect">
            <a:avLst/>
          </a:prstGeom>
        </p:spPr>
      </p:pic>
      <p:pic>
        <p:nvPicPr>
          <p:cNvPr id="64" name="Picture 63" descr="Shape&#10;&#10;Description automatically generated with medium confidence">
            <a:extLst>
              <a:ext uri="{FF2B5EF4-FFF2-40B4-BE49-F238E27FC236}">
                <a16:creationId xmlns:a16="http://schemas.microsoft.com/office/drawing/2014/main" id="{217FDEF0-8181-AD3F-0345-CFB55473B37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3616622">
            <a:off x="11174675" y="1323628"/>
            <a:ext cx="686093" cy="559074"/>
          </a:xfrm>
          <a:prstGeom prst="rect">
            <a:avLst/>
          </a:prstGeom>
        </p:spPr>
      </p:pic>
    </p:spTree>
    <p:extLst>
      <p:ext uri="{BB962C8B-B14F-4D97-AF65-F5344CB8AC3E}">
        <p14:creationId xmlns:p14="http://schemas.microsoft.com/office/powerpoint/2010/main" val="7991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s BG with full photo">
    <p:bg>
      <p:bgPr>
        <a:solidFill>
          <a:srgbClr val="E5E6E5"/>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6397519B-764A-2134-18FE-F6774EDAEE17}"/>
              </a:ext>
            </a:extLst>
          </p:cNvPr>
          <p:cNvGrpSpPr/>
          <p:nvPr userDrawn="1"/>
        </p:nvGrpSpPr>
        <p:grpSpPr>
          <a:xfrm>
            <a:off x="-6445" y="-13718"/>
            <a:ext cx="12198446" cy="6871719"/>
            <a:chOff x="-6445" y="-13718"/>
            <a:chExt cx="12198446" cy="6871719"/>
          </a:xfrm>
          <a:solidFill>
            <a:schemeClr val="bg1">
              <a:alpha val="62000"/>
            </a:schemeClr>
          </a:solidFill>
        </p:grpSpPr>
        <p:pic>
          <p:nvPicPr>
            <p:cNvPr id="3" name="Graphic 2">
              <a:extLst>
                <a:ext uri="{FF2B5EF4-FFF2-40B4-BE49-F238E27FC236}">
                  <a16:creationId xmlns:a16="http://schemas.microsoft.com/office/drawing/2014/main" id="{79338C8A-3A81-0131-FEB8-E47C8555A6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9207" y="258701"/>
              <a:ext cx="1722489" cy="1421355"/>
            </a:xfrm>
            <a:prstGeom prst="rect">
              <a:avLst/>
            </a:prstGeom>
          </p:spPr>
        </p:pic>
        <p:pic>
          <p:nvPicPr>
            <p:cNvPr id="4" name="Graphic 3">
              <a:extLst>
                <a:ext uri="{FF2B5EF4-FFF2-40B4-BE49-F238E27FC236}">
                  <a16:creationId xmlns:a16="http://schemas.microsoft.com/office/drawing/2014/main" id="{B63CE280-B1B2-330F-7C85-1C8762B51B3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86718" y="394869"/>
              <a:ext cx="1722489" cy="1421355"/>
            </a:xfrm>
            <a:prstGeom prst="rect">
              <a:avLst/>
            </a:prstGeom>
          </p:spPr>
        </p:pic>
        <p:pic>
          <p:nvPicPr>
            <p:cNvPr id="5" name="Graphic 4">
              <a:extLst>
                <a:ext uri="{FF2B5EF4-FFF2-40B4-BE49-F238E27FC236}">
                  <a16:creationId xmlns:a16="http://schemas.microsoft.com/office/drawing/2014/main" id="{2A1564EB-05DF-CCB7-D28F-13C105A29C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0571" y="1429205"/>
              <a:ext cx="1722489" cy="1421355"/>
            </a:xfrm>
            <a:prstGeom prst="rect">
              <a:avLst/>
            </a:prstGeom>
          </p:spPr>
        </p:pic>
        <p:pic>
          <p:nvPicPr>
            <p:cNvPr id="6" name="Graphic 5">
              <a:extLst>
                <a:ext uri="{FF2B5EF4-FFF2-40B4-BE49-F238E27FC236}">
                  <a16:creationId xmlns:a16="http://schemas.microsoft.com/office/drawing/2014/main" id="{F4CC3C6B-11E4-0450-D1A8-6B608773DD8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0975"/>
            <a:stretch/>
          </p:blipFill>
          <p:spPr>
            <a:xfrm>
              <a:off x="11003061" y="1293037"/>
              <a:ext cx="1188940" cy="1421355"/>
            </a:xfrm>
            <a:prstGeom prst="rect">
              <a:avLst/>
            </a:prstGeom>
          </p:spPr>
        </p:pic>
        <p:pic>
          <p:nvPicPr>
            <p:cNvPr id="7" name="Graphic 6">
              <a:extLst>
                <a:ext uri="{FF2B5EF4-FFF2-40B4-BE49-F238E27FC236}">
                  <a16:creationId xmlns:a16="http://schemas.microsoft.com/office/drawing/2014/main" id="{1382FCCA-E83B-6930-7935-0092A766A1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14201" y="2446829"/>
              <a:ext cx="1722489" cy="1421355"/>
            </a:xfrm>
            <a:prstGeom prst="rect">
              <a:avLst/>
            </a:prstGeom>
          </p:spPr>
        </p:pic>
        <p:pic>
          <p:nvPicPr>
            <p:cNvPr id="8" name="Graphic 7">
              <a:extLst>
                <a:ext uri="{FF2B5EF4-FFF2-40B4-BE49-F238E27FC236}">
                  <a16:creationId xmlns:a16="http://schemas.microsoft.com/office/drawing/2014/main" id="{874B8904-C483-EBC4-6B1C-3CC4B3F5188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639791" y="1685515"/>
              <a:ext cx="1722489" cy="1421355"/>
            </a:xfrm>
            <a:prstGeom prst="rect">
              <a:avLst/>
            </a:prstGeom>
          </p:spPr>
        </p:pic>
        <p:pic>
          <p:nvPicPr>
            <p:cNvPr id="9" name="Graphic 8">
              <a:extLst>
                <a:ext uri="{FF2B5EF4-FFF2-40B4-BE49-F238E27FC236}">
                  <a16:creationId xmlns:a16="http://schemas.microsoft.com/office/drawing/2014/main" id="{D081CA4F-7F36-CB75-C6C0-ECB4F296F50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394"/>
            <a:stretch/>
          </p:blipFill>
          <p:spPr>
            <a:xfrm flipH="1">
              <a:off x="8815353" y="0"/>
              <a:ext cx="1722489" cy="662432"/>
            </a:xfrm>
            <a:prstGeom prst="rect">
              <a:avLst/>
            </a:prstGeom>
          </p:spPr>
        </p:pic>
        <p:pic>
          <p:nvPicPr>
            <p:cNvPr id="10" name="Graphic 9">
              <a:extLst>
                <a:ext uri="{FF2B5EF4-FFF2-40B4-BE49-F238E27FC236}">
                  <a16:creationId xmlns:a16="http://schemas.microsoft.com/office/drawing/2014/main" id="{3FD2C4D9-2A59-0B92-B892-963B53375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610101" y="2774859"/>
              <a:ext cx="1722489" cy="1421355"/>
            </a:xfrm>
            <a:prstGeom prst="rect">
              <a:avLst/>
            </a:prstGeom>
          </p:spPr>
        </p:pic>
        <p:pic>
          <p:nvPicPr>
            <p:cNvPr id="11" name="Graphic 10">
              <a:extLst>
                <a:ext uri="{FF2B5EF4-FFF2-40B4-BE49-F238E27FC236}">
                  <a16:creationId xmlns:a16="http://schemas.microsoft.com/office/drawing/2014/main" id="{0F49ED1F-2DDC-B7B2-A221-75191647DFD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587772" y="784641"/>
              <a:ext cx="1722489" cy="1421355"/>
            </a:xfrm>
            <a:prstGeom prst="rect">
              <a:avLst/>
            </a:prstGeom>
          </p:spPr>
        </p:pic>
        <p:pic>
          <p:nvPicPr>
            <p:cNvPr id="13" name="Graphic 12">
              <a:extLst>
                <a:ext uri="{FF2B5EF4-FFF2-40B4-BE49-F238E27FC236}">
                  <a16:creationId xmlns:a16="http://schemas.microsoft.com/office/drawing/2014/main" id="{7B0394F9-808B-FCD8-21CE-41F1DB18BF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87319" y="1758353"/>
              <a:ext cx="1722489" cy="1421355"/>
            </a:xfrm>
            <a:prstGeom prst="rect">
              <a:avLst/>
            </a:prstGeom>
          </p:spPr>
        </p:pic>
        <p:pic>
          <p:nvPicPr>
            <p:cNvPr id="14" name="Graphic 13">
              <a:extLst>
                <a:ext uri="{FF2B5EF4-FFF2-40B4-BE49-F238E27FC236}">
                  <a16:creationId xmlns:a16="http://schemas.microsoft.com/office/drawing/2014/main" id="{AF380CD1-09D7-7C6B-E8FF-F0647689CD7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4830" y="1894521"/>
              <a:ext cx="1722489" cy="1421355"/>
            </a:xfrm>
            <a:prstGeom prst="rect">
              <a:avLst/>
            </a:prstGeom>
          </p:spPr>
        </p:pic>
        <p:pic>
          <p:nvPicPr>
            <p:cNvPr id="15" name="Graphic 14">
              <a:extLst>
                <a:ext uri="{FF2B5EF4-FFF2-40B4-BE49-F238E27FC236}">
                  <a16:creationId xmlns:a16="http://schemas.microsoft.com/office/drawing/2014/main" id="{3ED0026C-7166-F04C-4FD7-790F291B55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8683" y="2928857"/>
              <a:ext cx="1722489" cy="1421355"/>
            </a:xfrm>
            <a:prstGeom prst="rect">
              <a:avLst/>
            </a:prstGeom>
          </p:spPr>
        </p:pic>
        <p:pic>
          <p:nvPicPr>
            <p:cNvPr id="16" name="Graphic 15">
              <a:extLst>
                <a:ext uri="{FF2B5EF4-FFF2-40B4-BE49-F238E27FC236}">
                  <a16:creationId xmlns:a16="http://schemas.microsoft.com/office/drawing/2014/main" id="{647A6C44-F59D-C2F8-C61E-54144FFD3D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1172" y="2792689"/>
              <a:ext cx="1722489" cy="1421355"/>
            </a:xfrm>
            <a:prstGeom prst="rect">
              <a:avLst/>
            </a:prstGeom>
          </p:spPr>
        </p:pic>
        <p:pic>
          <p:nvPicPr>
            <p:cNvPr id="17" name="Graphic 16">
              <a:extLst>
                <a:ext uri="{FF2B5EF4-FFF2-40B4-BE49-F238E27FC236}">
                  <a16:creationId xmlns:a16="http://schemas.microsoft.com/office/drawing/2014/main" id="{9877643D-59DA-E5D0-F2C9-7FB8F49D50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2313" y="3946481"/>
              <a:ext cx="1722489" cy="1421355"/>
            </a:xfrm>
            <a:prstGeom prst="rect">
              <a:avLst/>
            </a:prstGeom>
          </p:spPr>
        </p:pic>
        <p:pic>
          <p:nvPicPr>
            <p:cNvPr id="18" name="Graphic 17">
              <a:extLst>
                <a:ext uri="{FF2B5EF4-FFF2-40B4-BE49-F238E27FC236}">
                  <a16:creationId xmlns:a16="http://schemas.microsoft.com/office/drawing/2014/main" id="{33DC4C59-CDB6-39C6-7BA9-08293CA095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517903" y="3185167"/>
              <a:ext cx="1722489" cy="1421355"/>
            </a:xfrm>
            <a:prstGeom prst="rect">
              <a:avLst/>
            </a:prstGeom>
          </p:spPr>
        </p:pic>
        <p:pic>
          <p:nvPicPr>
            <p:cNvPr id="19" name="Graphic 18">
              <a:extLst>
                <a:ext uri="{FF2B5EF4-FFF2-40B4-BE49-F238E27FC236}">
                  <a16:creationId xmlns:a16="http://schemas.microsoft.com/office/drawing/2014/main" id="{E3762EEC-33CA-CBBE-0A01-A02A4E6A13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693466" y="740729"/>
              <a:ext cx="1722489" cy="1421355"/>
            </a:xfrm>
            <a:prstGeom prst="rect">
              <a:avLst/>
            </a:prstGeom>
          </p:spPr>
        </p:pic>
        <p:pic>
          <p:nvPicPr>
            <p:cNvPr id="20" name="Graphic 19">
              <a:extLst>
                <a:ext uri="{FF2B5EF4-FFF2-40B4-BE49-F238E27FC236}">
                  <a16:creationId xmlns:a16="http://schemas.microsoft.com/office/drawing/2014/main" id="{6B44F088-82B9-EFFD-041E-56E83F4DC8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488213" y="4274511"/>
              <a:ext cx="1722489" cy="1421355"/>
            </a:xfrm>
            <a:prstGeom prst="rect">
              <a:avLst/>
            </a:prstGeom>
          </p:spPr>
        </p:pic>
        <p:pic>
          <p:nvPicPr>
            <p:cNvPr id="21" name="Graphic 20">
              <a:extLst>
                <a:ext uri="{FF2B5EF4-FFF2-40B4-BE49-F238E27FC236}">
                  <a16:creationId xmlns:a16="http://schemas.microsoft.com/office/drawing/2014/main" id="{EB2F3F5D-4F57-63DB-9BB9-C0FF699D6D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465884" y="2284293"/>
              <a:ext cx="1722489" cy="1421355"/>
            </a:xfrm>
            <a:prstGeom prst="rect">
              <a:avLst/>
            </a:prstGeom>
          </p:spPr>
        </p:pic>
        <p:pic>
          <p:nvPicPr>
            <p:cNvPr id="22" name="Graphic 21">
              <a:extLst>
                <a:ext uri="{FF2B5EF4-FFF2-40B4-BE49-F238E27FC236}">
                  <a16:creationId xmlns:a16="http://schemas.microsoft.com/office/drawing/2014/main" id="{94A08ED7-AE73-7EDC-EC4C-A52C832758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9715" y="3758990"/>
              <a:ext cx="1722489" cy="1421355"/>
            </a:xfrm>
            <a:prstGeom prst="rect">
              <a:avLst/>
            </a:prstGeom>
          </p:spPr>
        </p:pic>
        <p:pic>
          <p:nvPicPr>
            <p:cNvPr id="24" name="Graphic 23">
              <a:extLst>
                <a:ext uri="{FF2B5EF4-FFF2-40B4-BE49-F238E27FC236}">
                  <a16:creationId xmlns:a16="http://schemas.microsoft.com/office/drawing/2014/main" id="{3A542CEE-061C-91B8-E90D-940077B6E6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697514" y="3770840"/>
              <a:ext cx="1722489" cy="1421355"/>
            </a:xfrm>
            <a:prstGeom prst="rect">
              <a:avLst/>
            </a:prstGeom>
          </p:spPr>
        </p:pic>
        <p:pic>
          <p:nvPicPr>
            <p:cNvPr id="25" name="Graphic 24">
              <a:extLst>
                <a:ext uri="{FF2B5EF4-FFF2-40B4-BE49-F238E27FC236}">
                  <a16:creationId xmlns:a16="http://schemas.microsoft.com/office/drawing/2014/main" id="{84174F99-2669-2746-13B2-AB350FE8176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965609" y="4752432"/>
              <a:ext cx="1722489" cy="1421355"/>
            </a:xfrm>
            <a:prstGeom prst="rect">
              <a:avLst/>
            </a:prstGeom>
          </p:spPr>
        </p:pic>
        <p:pic>
          <p:nvPicPr>
            <p:cNvPr id="26" name="Graphic 25">
              <a:extLst>
                <a:ext uri="{FF2B5EF4-FFF2-40B4-BE49-F238E27FC236}">
                  <a16:creationId xmlns:a16="http://schemas.microsoft.com/office/drawing/2014/main" id="{DD77D7D1-D76E-8705-1376-FEFF0C9878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17638" y="3868184"/>
              <a:ext cx="1722489" cy="1421355"/>
            </a:xfrm>
            <a:prstGeom prst="rect">
              <a:avLst/>
            </a:prstGeom>
          </p:spPr>
        </p:pic>
        <p:pic>
          <p:nvPicPr>
            <p:cNvPr id="27" name="Graphic 26">
              <a:extLst>
                <a:ext uri="{FF2B5EF4-FFF2-40B4-BE49-F238E27FC236}">
                  <a16:creationId xmlns:a16="http://schemas.microsoft.com/office/drawing/2014/main" id="{5A3041BB-8BCE-FDB5-B0FB-BE934D9AFA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308651" y="5224149"/>
              <a:ext cx="1722489" cy="1421355"/>
            </a:xfrm>
            <a:prstGeom prst="rect">
              <a:avLst/>
            </a:prstGeom>
          </p:spPr>
        </p:pic>
        <p:pic>
          <p:nvPicPr>
            <p:cNvPr id="28" name="Graphic 27">
              <a:extLst>
                <a:ext uri="{FF2B5EF4-FFF2-40B4-BE49-F238E27FC236}">
                  <a16:creationId xmlns:a16="http://schemas.microsoft.com/office/drawing/2014/main" id="{BD550F8D-35F3-4130-43CF-C05E41C9656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181"/>
            <a:stretch/>
          </p:blipFill>
          <p:spPr>
            <a:xfrm flipH="1">
              <a:off x="11420002" y="3503366"/>
              <a:ext cx="771997" cy="1421355"/>
            </a:xfrm>
            <a:prstGeom prst="rect">
              <a:avLst/>
            </a:prstGeom>
          </p:spPr>
        </p:pic>
        <p:pic>
          <p:nvPicPr>
            <p:cNvPr id="29" name="Graphic 28">
              <a:extLst>
                <a:ext uri="{FF2B5EF4-FFF2-40B4-BE49-F238E27FC236}">
                  <a16:creationId xmlns:a16="http://schemas.microsoft.com/office/drawing/2014/main" id="{03ED7B30-94BE-6985-2B5A-FF5DFFC104E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299" t="17511"/>
            <a:stretch/>
          </p:blipFill>
          <p:spPr>
            <a:xfrm flipH="1">
              <a:off x="11508151" y="-8773"/>
              <a:ext cx="683847" cy="1172459"/>
            </a:xfrm>
            <a:prstGeom prst="rect">
              <a:avLst/>
            </a:prstGeom>
          </p:spPr>
        </p:pic>
        <p:pic>
          <p:nvPicPr>
            <p:cNvPr id="30" name="Graphic 29">
              <a:extLst>
                <a:ext uri="{FF2B5EF4-FFF2-40B4-BE49-F238E27FC236}">
                  <a16:creationId xmlns:a16="http://schemas.microsoft.com/office/drawing/2014/main" id="{27F63615-03D8-03C3-88C2-8418E848547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5023"/>
            <a:stretch/>
          </p:blipFill>
          <p:spPr>
            <a:xfrm flipH="1">
              <a:off x="10305231" y="-8773"/>
              <a:ext cx="1722489" cy="355015"/>
            </a:xfrm>
            <a:prstGeom prst="rect">
              <a:avLst/>
            </a:prstGeom>
          </p:spPr>
        </p:pic>
        <p:pic>
          <p:nvPicPr>
            <p:cNvPr id="31" name="Graphic 30">
              <a:extLst>
                <a:ext uri="{FF2B5EF4-FFF2-40B4-BE49-F238E27FC236}">
                  <a16:creationId xmlns:a16="http://schemas.microsoft.com/office/drawing/2014/main" id="{9FBCD26F-50C2-E9C9-601C-F61F57C6D22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81"/>
            <a:stretch/>
          </p:blipFill>
          <p:spPr>
            <a:xfrm flipH="1">
              <a:off x="10558758" y="4778311"/>
              <a:ext cx="1633242" cy="1421355"/>
            </a:xfrm>
            <a:prstGeom prst="rect">
              <a:avLst/>
            </a:prstGeom>
          </p:spPr>
        </p:pic>
        <p:pic>
          <p:nvPicPr>
            <p:cNvPr id="32" name="Graphic 31">
              <a:extLst>
                <a:ext uri="{FF2B5EF4-FFF2-40B4-BE49-F238E27FC236}">
                  <a16:creationId xmlns:a16="http://schemas.microsoft.com/office/drawing/2014/main" id="{B3872B18-AB66-5AB3-84D6-6D07A786BF4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754658" y="5038300"/>
              <a:ext cx="1722489" cy="1421355"/>
            </a:xfrm>
            <a:prstGeom prst="rect">
              <a:avLst/>
            </a:prstGeom>
          </p:spPr>
        </p:pic>
        <p:pic>
          <p:nvPicPr>
            <p:cNvPr id="33" name="Graphic 32">
              <a:extLst>
                <a:ext uri="{FF2B5EF4-FFF2-40B4-BE49-F238E27FC236}">
                  <a16:creationId xmlns:a16="http://schemas.microsoft.com/office/drawing/2014/main" id="{848DEB0D-C43A-621D-77CF-3AAD3275AB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71946" y="5135644"/>
              <a:ext cx="1722489" cy="1421355"/>
            </a:xfrm>
            <a:prstGeom prst="rect">
              <a:avLst/>
            </a:prstGeom>
          </p:spPr>
        </p:pic>
        <p:pic>
          <p:nvPicPr>
            <p:cNvPr id="34" name="Graphic 33">
              <a:extLst>
                <a:ext uri="{FF2B5EF4-FFF2-40B4-BE49-F238E27FC236}">
                  <a16:creationId xmlns:a16="http://schemas.microsoft.com/office/drawing/2014/main" id="{95E97FB3-8E31-9F15-6D69-3410C5DB283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5513"/>
            <a:stretch/>
          </p:blipFill>
          <p:spPr>
            <a:xfrm flipH="1">
              <a:off x="9702743" y="6083551"/>
              <a:ext cx="1722489" cy="774449"/>
            </a:xfrm>
            <a:prstGeom prst="rect">
              <a:avLst/>
            </a:prstGeom>
          </p:spPr>
        </p:pic>
        <p:pic>
          <p:nvPicPr>
            <p:cNvPr id="35" name="Graphic 34">
              <a:extLst>
                <a:ext uri="{FF2B5EF4-FFF2-40B4-BE49-F238E27FC236}">
                  <a16:creationId xmlns:a16="http://schemas.microsoft.com/office/drawing/2014/main" id="{ADDA6A32-B018-0472-E4DC-CA160AB4C7A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7471" b="31799"/>
            <a:stretch/>
          </p:blipFill>
          <p:spPr>
            <a:xfrm flipH="1">
              <a:off x="11631696" y="5888621"/>
              <a:ext cx="560304" cy="969379"/>
            </a:xfrm>
            <a:prstGeom prst="rect">
              <a:avLst/>
            </a:prstGeom>
          </p:spPr>
        </p:pic>
        <p:pic>
          <p:nvPicPr>
            <p:cNvPr id="36" name="Graphic 35">
              <a:extLst>
                <a:ext uri="{FF2B5EF4-FFF2-40B4-BE49-F238E27FC236}">
                  <a16:creationId xmlns:a16="http://schemas.microsoft.com/office/drawing/2014/main" id="{C77C2C53-0E6C-875D-53DB-F049B83B42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61246"/>
            <a:stretch/>
          </p:blipFill>
          <p:spPr>
            <a:xfrm flipH="1">
              <a:off x="7807037" y="6307163"/>
              <a:ext cx="1722489" cy="550837"/>
            </a:xfrm>
            <a:prstGeom prst="rect">
              <a:avLst/>
            </a:prstGeom>
          </p:spPr>
        </p:pic>
        <p:pic>
          <p:nvPicPr>
            <p:cNvPr id="37" name="Graphic 36">
              <a:extLst>
                <a:ext uri="{FF2B5EF4-FFF2-40B4-BE49-F238E27FC236}">
                  <a16:creationId xmlns:a16="http://schemas.microsoft.com/office/drawing/2014/main" id="{889D7A3A-8CB2-C9D5-28CD-C7CAB6929F3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78171"/>
            <a:stretch/>
          </p:blipFill>
          <p:spPr>
            <a:xfrm flipH="1">
              <a:off x="5929203" y="6547739"/>
              <a:ext cx="1722489" cy="310262"/>
            </a:xfrm>
            <a:prstGeom prst="rect">
              <a:avLst/>
            </a:prstGeom>
          </p:spPr>
        </p:pic>
        <p:pic>
          <p:nvPicPr>
            <p:cNvPr id="39" name="Graphic 38">
              <a:extLst>
                <a:ext uri="{FF2B5EF4-FFF2-40B4-BE49-F238E27FC236}">
                  <a16:creationId xmlns:a16="http://schemas.microsoft.com/office/drawing/2014/main" id="{181FD04E-E82A-186D-25F3-7E24C066A93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829720" y="794071"/>
              <a:ext cx="1722489" cy="1421355"/>
            </a:xfrm>
            <a:prstGeom prst="rect">
              <a:avLst/>
            </a:prstGeom>
          </p:spPr>
        </p:pic>
        <p:pic>
          <p:nvPicPr>
            <p:cNvPr id="40" name="Graphic 39">
              <a:extLst>
                <a:ext uri="{FF2B5EF4-FFF2-40B4-BE49-F238E27FC236}">
                  <a16:creationId xmlns:a16="http://schemas.microsoft.com/office/drawing/2014/main" id="{4F65BB0E-A1F9-B35B-45A4-B30880823BB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8171"/>
            <a:stretch/>
          </p:blipFill>
          <p:spPr>
            <a:xfrm flipH="1">
              <a:off x="3726910" y="5837061"/>
              <a:ext cx="1722489" cy="1020939"/>
            </a:xfrm>
            <a:prstGeom prst="rect">
              <a:avLst/>
            </a:prstGeom>
          </p:spPr>
        </p:pic>
        <p:pic>
          <p:nvPicPr>
            <p:cNvPr id="41" name="Graphic 40">
              <a:extLst>
                <a:ext uri="{FF2B5EF4-FFF2-40B4-BE49-F238E27FC236}">
                  <a16:creationId xmlns:a16="http://schemas.microsoft.com/office/drawing/2014/main" id="{0DA2963A-34C6-F70D-092C-FC84D88798A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17"/>
            <a:stretch/>
          </p:blipFill>
          <p:spPr>
            <a:xfrm flipH="1">
              <a:off x="1694144" y="5741057"/>
              <a:ext cx="1722489" cy="1116944"/>
            </a:xfrm>
            <a:prstGeom prst="rect">
              <a:avLst/>
            </a:prstGeom>
          </p:spPr>
        </p:pic>
        <p:pic>
          <p:nvPicPr>
            <p:cNvPr id="42" name="Graphic 41">
              <a:extLst>
                <a:ext uri="{FF2B5EF4-FFF2-40B4-BE49-F238E27FC236}">
                  <a16:creationId xmlns:a16="http://schemas.microsoft.com/office/drawing/2014/main" id="{EFC0BB42-A6AD-D359-1D9C-5AB3D6CD85D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5207"/>
            <a:stretch/>
          </p:blipFill>
          <p:spPr>
            <a:xfrm>
              <a:off x="3844281" y="-8773"/>
              <a:ext cx="1722489" cy="1063080"/>
            </a:xfrm>
            <a:prstGeom prst="rect">
              <a:avLst/>
            </a:prstGeom>
          </p:spPr>
        </p:pic>
        <p:pic>
          <p:nvPicPr>
            <p:cNvPr id="43" name="Graphic 42">
              <a:extLst>
                <a:ext uri="{FF2B5EF4-FFF2-40B4-BE49-F238E27FC236}">
                  <a16:creationId xmlns:a16="http://schemas.microsoft.com/office/drawing/2014/main" id="{5E08D7E6-164D-E190-DF93-78C9DDAEA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697"/>
            <a:stretch/>
          </p:blipFill>
          <p:spPr>
            <a:xfrm flipH="1">
              <a:off x="5775246" y="-8773"/>
              <a:ext cx="1722489" cy="1098749"/>
            </a:xfrm>
            <a:prstGeom prst="rect">
              <a:avLst/>
            </a:prstGeom>
          </p:spPr>
        </p:pic>
        <p:pic>
          <p:nvPicPr>
            <p:cNvPr id="44" name="Graphic 43">
              <a:extLst>
                <a:ext uri="{FF2B5EF4-FFF2-40B4-BE49-F238E27FC236}">
                  <a16:creationId xmlns:a16="http://schemas.microsoft.com/office/drawing/2014/main" id="{F9A59E51-82A3-F797-0C56-2D5DC5A098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067"/>
            <a:stretch/>
          </p:blipFill>
          <p:spPr>
            <a:xfrm flipH="1">
              <a:off x="7324554" y="0"/>
              <a:ext cx="1722489" cy="567591"/>
            </a:xfrm>
            <a:prstGeom prst="rect">
              <a:avLst/>
            </a:prstGeom>
          </p:spPr>
        </p:pic>
        <p:pic>
          <p:nvPicPr>
            <p:cNvPr id="45" name="Graphic 44">
              <a:extLst>
                <a:ext uri="{FF2B5EF4-FFF2-40B4-BE49-F238E27FC236}">
                  <a16:creationId xmlns:a16="http://schemas.microsoft.com/office/drawing/2014/main" id="{595853CD-7EFF-74C8-0378-7F96C6F124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96907" y="1336385"/>
              <a:ext cx="1722489" cy="1421355"/>
            </a:xfrm>
            <a:prstGeom prst="rect">
              <a:avLst/>
            </a:prstGeom>
          </p:spPr>
        </p:pic>
        <p:pic>
          <p:nvPicPr>
            <p:cNvPr id="46" name="Graphic 45">
              <a:extLst>
                <a:ext uri="{FF2B5EF4-FFF2-40B4-BE49-F238E27FC236}">
                  <a16:creationId xmlns:a16="http://schemas.microsoft.com/office/drawing/2014/main" id="{68D69C5C-3D24-3495-D48F-2DCDB67526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7511"/>
            <a:stretch/>
          </p:blipFill>
          <p:spPr>
            <a:xfrm>
              <a:off x="2086496" y="-13718"/>
              <a:ext cx="1722489" cy="1172459"/>
            </a:xfrm>
            <a:prstGeom prst="rect">
              <a:avLst/>
            </a:prstGeom>
          </p:spPr>
        </p:pic>
        <p:pic>
          <p:nvPicPr>
            <p:cNvPr id="47" name="Graphic 46">
              <a:extLst>
                <a:ext uri="{FF2B5EF4-FFF2-40B4-BE49-F238E27FC236}">
                  <a16:creationId xmlns:a16="http://schemas.microsoft.com/office/drawing/2014/main" id="{75F4DCA9-7610-A3B3-7529-6CB34EED34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612" y="4523009"/>
              <a:ext cx="1722489" cy="1421355"/>
            </a:xfrm>
            <a:prstGeom prst="rect">
              <a:avLst/>
            </a:prstGeom>
          </p:spPr>
        </p:pic>
        <p:pic>
          <p:nvPicPr>
            <p:cNvPr id="48" name="Graphic 47">
              <a:extLst>
                <a:ext uri="{FF2B5EF4-FFF2-40B4-BE49-F238E27FC236}">
                  <a16:creationId xmlns:a16="http://schemas.microsoft.com/office/drawing/2014/main" id="{1E7B263A-8BD6-4FAE-095A-CB1429E118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7952" y="2845004"/>
              <a:ext cx="1722489" cy="1421355"/>
            </a:xfrm>
            <a:prstGeom prst="rect">
              <a:avLst/>
            </a:prstGeom>
          </p:spPr>
        </p:pic>
        <p:pic>
          <p:nvPicPr>
            <p:cNvPr id="49" name="Graphic 48">
              <a:extLst>
                <a:ext uri="{FF2B5EF4-FFF2-40B4-BE49-F238E27FC236}">
                  <a16:creationId xmlns:a16="http://schemas.microsoft.com/office/drawing/2014/main" id="{C258FD36-DE58-CF80-0D65-F587F9C741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191" b="11245"/>
            <a:stretch/>
          </p:blipFill>
          <p:spPr>
            <a:xfrm flipH="1">
              <a:off x="-6445" y="5596485"/>
              <a:ext cx="1615844" cy="1261515"/>
            </a:xfrm>
            <a:prstGeom prst="rect">
              <a:avLst/>
            </a:prstGeom>
          </p:spPr>
        </p:pic>
        <p:pic>
          <p:nvPicPr>
            <p:cNvPr id="50" name="Graphic 49">
              <a:extLst>
                <a:ext uri="{FF2B5EF4-FFF2-40B4-BE49-F238E27FC236}">
                  <a16:creationId xmlns:a16="http://schemas.microsoft.com/office/drawing/2014/main" id="{D90B0919-2FF8-7A0C-D53E-7EDB5F38394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1089"/>
            <a:stretch/>
          </p:blipFill>
          <p:spPr>
            <a:xfrm flipH="1">
              <a:off x="-6442" y="3755616"/>
              <a:ext cx="1359237" cy="1421355"/>
            </a:xfrm>
            <a:prstGeom prst="rect">
              <a:avLst/>
            </a:prstGeom>
          </p:spPr>
        </p:pic>
        <p:pic>
          <p:nvPicPr>
            <p:cNvPr id="51" name="Graphic 50">
              <a:extLst>
                <a:ext uri="{FF2B5EF4-FFF2-40B4-BE49-F238E27FC236}">
                  <a16:creationId xmlns:a16="http://schemas.microsoft.com/office/drawing/2014/main" id="{C465E422-D376-DB7B-3298-50D9F9CED81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8001"/>
            <a:stretch/>
          </p:blipFill>
          <p:spPr>
            <a:xfrm flipH="1">
              <a:off x="-1" y="1797523"/>
              <a:ext cx="1412430" cy="1421355"/>
            </a:xfrm>
            <a:prstGeom prst="rect">
              <a:avLst/>
            </a:prstGeom>
          </p:spPr>
        </p:pic>
        <p:pic>
          <p:nvPicPr>
            <p:cNvPr id="52" name="Graphic 51">
              <a:extLst>
                <a:ext uri="{FF2B5EF4-FFF2-40B4-BE49-F238E27FC236}">
                  <a16:creationId xmlns:a16="http://schemas.microsoft.com/office/drawing/2014/main" id="{5F4DB073-E283-4C70-1925-CB48C1C9A6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00239" y="243698"/>
              <a:ext cx="1722489" cy="1421355"/>
            </a:xfrm>
            <a:prstGeom prst="rect">
              <a:avLst/>
            </a:prstGeom>
          </p:spPr>
        </p:pic>
        <p:pic>
          <p:nvPicPr>
            <p:cNvPr id="53" name="Graphic 52">
              <a:extLst>
                <a:ext uri="{FF2B5EF4-FFF2-40B4-BE49-F238E27FC236}">
                  <a16:creationId xmlns:a16="http://schemas.microsoft.com/office/drawing/2014/main" id="{4A8AF69A-E8A3-CA23-4928-B952DD7CBD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052" r="31241"/>
            <a:stretch/>
          </p:blipFill>
          <p:spPr>
            <a:xfrm flipH="1">
              <a:off x="-1" y="0"/>
              <a:ext cx="1184368" cy="667306"/>
            </a:xfrm>
            <a:prstGeom prst="rect">
              <a:avLst/>
            </a:prstGeom>
          </p:spPr>
        </p:pic>
        <p:pic>
          <p:nvPicPr>
            <p:cNvPr id="54" name="Graphic 53">
              <a:extLst>
                <a:ext uri="{FF2B5EF4-FFF2-40B4-BE49-F238E27FC236}">
                  <a16:creationId xmlns:a16="http://schemas.microsoft.com/office/drawing/2014/main" id="{B4249409-CF8D-D050-715D-46B017D0AF4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85013"/>
            <a:stretch/>
          </p:blipFill>
          <p:spPr>
            <a:xfrm flipH="1">
              <a:off x="1068982" y="-12952"/>
              <a:ext cx="1722489" cy="213018"/>
            </a:xfrm>
            <a:prstGeom prst="rect">
              <a:avLst/>
            </a:prstGeom>
          </p:spPr>
        </p:pic>
        <p:pic>
          <p:nvPicPr>
            <p:cNvPr id="55" name="Graphic 54">
              <a:extLst>
                <a:ext uri="{FF2B5EF4-FFF2-40B4-BE49-F238E27FC236}">
                  <a16:creationId xmlns:a16="http://schemas.microsoft.com/office/drawing/2014/main" id="{14CE39F7-3E46-D1E5-B3BF-B550460029A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975"/>
            <a:stretch/>
          </p:blipFill>
          <p:spPr>
            <a:xfrm flipH="1">
              <a:off x="-1" y="818477"/>
              <a:ext cx="379368" cy="1421355"/>
            </a:xfrm>
            <a:prstGeom prst="rect">
              <a:avLst/>
            </a:prstGeom>
          </p:spPr>
        </p:pic>
        <p:pic>
          <p:nvPicPr>
            <p:cNvPr id="56" name="Graphic 55">
              <a:extLst>
                <a:ext uri="{FF2B5EF4-FFF2-40B4-BE49-F238E27FC236}">
                  <a16:creationId xmlns:a16="http://schemas.microsoft.com/office/drawing/2014/main" id="{A7A4EC79-273A-1CEE-5BA0-E08BCC371E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8173"/>
            <a:stretch/>
          </p:blipFill>
          <p:spPr>
            <a:xfrm flipH="1">
              <a:off x="-1" y="2776484"/>
              <a:ext cx="375964" cy="1421355"/>
            </a:xfrm>
            <a:prstGeom prst="rect">
              <a:avLst/>
            </a:prstGeom>
          </p:spPr>
        </p:pic>
        <p:pic>
          <p:nvPicPr>
            <p:cNvPr id="57" name="Graphic 56">
              <a:extLst>
                <a:ext uri="{FF2B5EF4-FFF2-40B4-BE49-F238E27FC236}">
                  <a16:creationId xmlns:a16="http://schemas.microsoft.com/office/drawing/2014/main" id="{F4BF13D6-1B75-B12E-046D-2355F117B28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4043"/>
            <a:stretch/>
          </p:blipFill>
          <p:spPr>
            <a:xfrm flipH="1">
              <a:off x="-6444" y="4804676"/>
              <a:ext cx="447113" cy="1421355"/>
            </a:xfrm>
            <a:prstGeom prst="rect">
              <a:avLst/>
            </a:prstGeom>
          </p:spPr>
        </p:pic>
      </p:grpSp>
      <p:sp>
        <p:nvSpPr>
          <p:cNvPr id="2" name="Picture Placeholder 6">
            <a:extLst>
              <a:ext uri="{FF2B5EF4-FFF2-40B4-BE49-F238E27FC236}">
                <a16:creationId xmlns:a16="http://schemas.microsoft.com/office/drawing/2014/main" id="{3BC928FA-5BC7-F115-F91E-E9D6EF30F660}"/>
              </a:ext>
            </a:extLst>
          </p:cNvPr>
          <p:cNvSpPr>
            <a:spLocks noGrp="1"/>
          </p:cNvSpPr>
          <p:nvPr>
            <p:ph type="pic" sz="quarter" idx="10" hasCustomPrompt="1"/>
          </p:nvPr>
        </p:nvSpPr>
        <p:spPr>
          <a:xfrm>
            <a:off x="508939" y="553235"/>
            <a:ext cx="11251801" cy="5769743"/>
          </a:xfrm>
          <a:custGeom>
            <a:avLst/>
            <a:gdLst>
              <a:gd name="connsiteX0" fmla="*/ 0 w 11174122"/>
              <a:gd name="connsiteY0" fmla="*/ 0 h 5679146"/>
              <a:gd name="connsiteX1" fmla="*/ 11174122 w 11174122"/>
              <a:gd name="connsiteY1" fmla="*/ 0 h 5679146"/>
              <a:gd name="connsiteX2" fmla="*/ 11174122 w 11174122"/>
              <a:gd name="connsiteY2" fmla="*/ 5679146 h 5679146"/>
              <a:gd name="connsiteX3" fmla="*/ 0 w 11174122"/>
              <a:gd name="connsiteY3" fmla="*/ 5679146 h 5679146"/>
              <a:gd name="connsiteX4" fmla="*/ 0 w 11174122"/>
              <a:gd name="connsiteY4" fmla="*/ 0 h 5679146"/>
              <a:gd name="connsiteX0" fmla="*/ 0 w 11174122"/>
              <a:gd name="connsiteY0" fmla="*/ 0 h 5679146"/>
              <a:gd name="connsiteX1" fmla="*/ 2516363 w 11174122"/>
              <a:gd name="connsiteY1" fmla="*/ 3960 h 5679146"/>
              <a:gd name="connsiteX2" fmla="*/ 11174122 w 11174122"/>
              <a:gd name="connsiteY2" fmla="*/ 0 h 5679146"/>
              <a:gd name="connsiteX3" fmla="*/ 11174122 w 11174122"/>
              <a:gd name="connsiteY3" fmla="*/ 5679146 h 5679146"/>
              <a:gd name="connsiteX4" fmla="*/ 0 w 11174122"/>
              <a:gd name="connsiteY4" fmla="*/ 5679146 h 5679146"/>
              <a:gd name="connsiteX5" fmla="*/ 0 w 11174122"/>
              <a:gd name="connsiteY5" fmla="*/ 0 h 5679146"/>
              <a:gd name="connsiteX0" fmla="*/ 0 w 11174122"/>
              <a:gd name="connsiteY0" fmla="*/ 34950 h 5714096"/>
              <a:gd name="connsiteX1" fmla="*/ 2399631 w 11174122"/>
              <a:gd name="connsiteY1" fmla="*/ 0 h 5714096"/>
              <a:gd name="connsiteX2" fmla="*/ 11174122 w 11174122"/>
              <a:gd name="connsiteY2" fmla="*/ 34950 h 5714096"/>
              <a:gd name="connsiteX3" fmla="*/ 11174122 w 11174122"/>
              <a:gd name="connsiteY3" fmla="*/ 5714096 h 5714096"/>
              <a:gd name="connsiteX4" fmla="*/ 0 w 11174122"/>
              <a:gd name="connsiteY4" fmla="*/ 5714096 h 5714096"/>
              <a:gd name="connsiteX5" fmla="*/ 0 w 11174122"/>
              <a:gd name="connsiteY5" fmla="*/ 34950 h 5714096"/>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0 w 11174122"/>
              <a:gd name="connsiteY4" fmla="*/ 5715337 h 5715337"/>
              <a:gd name="connsiteX5" fmla="*/ 0 w 11174122"/>
              <a:gd name="connsiteY5" fmla="*/ 36191 h 5715337"/>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8956074 w 11174122"/>
              <a:gd name="connsiteY4" fmla="*/ 5701650 h 5715337"/>
              <a:gd name="connsiteX5" fmla="*/ 0 w 11174122"/>
              <a:gd name="connsiteY5" fmla="*/ 5715337 h 5715337"/>
              <a:gd name="connsiteX6" fmla="*/ 0 w 11174122"/>
              <a:gd name="connsiteY6" fmla="*/ 36191 h 5715337"/>
              <a:gd name="connsiteX0" fmla="*/ 0 w 11174122"/>
              <a:gd name="connsiteY0" fmla="*/ 36191 h 5769743"/>
              <a:gd name="connsiteX1" fmla="*/ 2399631 w 11174122"/>
              <a:gd name="connsiteY1" fmla="*/ 1241 h 5769743"/>
              <a:gd name="connsiteX2" fmla="*/ 11174122 w 11174122"/>
              <a:gd name="connsiteY2" fmla="*/ 36191 h 5769743"/>
              <a:gd name="connsiteX3" fmla="*/ 11174122 w 11174122"/>
              <a:gd name="connsiteY3" fmla="*/ 5715337 h 5769743"/>
              <a:gd name="connsiteX4" fmla="*/ 9004712 w 11174122"/>
              <a:gd name="connsiteY4" fmla="*/ 5769743 h 5769743"/>
              <a:gd name="connsiteX5" fmla="*/ 0 w 11174122"/>
              <a:gd name="connsiteY5" fmla="*/ 5715337 h 5769743"/>
              <a:gd name="connsiteX6" fmla="*/ 0 w 11174122"/>
              <a:gd name="connsiteY6" fmla="*/ 36191 h 5769743"/>
              <a:gd name="connsiteX0" fmla="*/ 0 w 11174122"/>
              <a:gd name="connsiteY0" fmla="*/ 36191 h 5769743"/>
              <a:gd name="connsiteX1" fmla="*/ 2399631 w 11174122"/>
              <a:gd name="connsiteY1" fmla="*/ 1241 h 5769743"/>
              <a:gd name="connsiteX2" fmla="*/ 11174122 w 11174122"/>
              <a:gd name="connsiteY2" fmla="*/ 36191 h 5769743"/>
              <a:gd name="connsiteX3" fmla="*/ 11164252 w 11174122"/>
              <a:gd name="connsiteY3" fmla="*/ 1713310 h 5769743"/>
              <a:gd name="connsiteX4" fmla="*/ 11174122 w 11174122"/>
              <a:gd name="connsiteY4" fmla="*/ 5715337 h 5769743"/>
              <a:gd name="connsiteX5" fmla="*/ 9004712 w 11174122"/>
              <a:gd name="connsiteY5" fmla="*/ 5769743 h 5769743"/>
              <a:gd name="connsiteX6" fmla="*/ 0 w 11174122"/>
              <a:gd name="connsiteY6" fmla="*/ 5715337 h 5769743"/>
              <a:gd name="connsiteX7" fmla="*/ 0 w 11174122"/>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771676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1801" h="5769743">
                <a:moveTo>
                  <a:pt x="0" y="36191"/>
                </a:moveTo>
                <a:cubicBezTo>
                  <a:pt x="799877" y="24541"/>
                  <a:pt x="986911" y="-6565"/>
                  <a:pt x="2399631" y="1241"/>
                </a:cubicBezTo>
                <a:lnTo>
                  <a:pt x="11174122" y="36191"/>
                </a:lnTo>
                <a:cubicBezTo>
                  <a:pt x="11200015" y="660082"/>
                  <a:pt x="11216180" y="719767"/>
                  <a:pt x="11251801" y="1907863"/>
                </a:cubicBezTo>
                <a:lnTo>
                  <a:pt x="11174122" y="5715337"/>
                </a:lnTo>
                <a:lnTo>
                  <a:pt x="9004712" y="5769743"/>
                </a:lnTo>
                <a:lnTo>
                  <a:pt x="0" y="5715337"/>
                </a:lnTo>
                <a:lnTo>
                  <a:pt x="0" y="36191"/>
                </a:lnTo>
                <a:close/>
              </a:path>
            </a:pathLst>
          </a:custGeom>
          <a:ln w="28575">
            <a:solidFill>
              <a:schemeClr val="tx1"/>
            </a:solidFill>
          </a:ln>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477157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350B055C-E0BF-C980-B585-6E009CB7FB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152297">
            <a:off x="338026" y="1828800"/>
            <a:ext cx="4015468" cy="4433808"/>
          </a:xfrm>
          <a:prstGeom prst="rect">
            <a:avLst/>
          </a:prstGeom>
        </p:spPr>
      </p:pic>
      <p:pic>
        <p:nvPicPr>
          <p:cNvPr id="6" name="Picture 5" descr="Shape&#10;&#10;Description automatically generated">
            <a:extLst>
              <a:ext uri="{FF2B5EF4-FFF2-40B4-BE49-F238E27FC236}">
                <a16:creationId xmlns:a16="http://schemas.microsoft.com/office/drawing/2014/main" id="{545536E1-6265-A34E-17E1-4296E838E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386144">
            <a:off x="4088266" y="543795"/>
            <a:ext cx="4015468" cy="4433808"/>
          </a:xfrm>
          <a:prstGeom prst="rect">
            <a:avLst/>
          </a:prstGeom>
        </p:spPr>
      </p:pic>
      <p:pic>
        <p:nvPicPr>
          <p:cNvPr id="7" name="Picture 6" descr="Shape&#10;&#10;Description automatically generated">
            <a:extLst>
              <a:ext uri="{FF2B5EF4-FFF2-40B4-BE49-F238E27FC236}">
                <a16:creationId xmlns:a16="http://schemas.microsoft.com/office/drawing/2014/main" id="{0C2990A3-9236-A3AB-7A41-EF06CAF576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a:off x="8007595" y="1742058"/>
            <a:ext cx="4015468" cy="4433808"/>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5288F982-CDFA-48D9-9C37-13E4C10AE5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8040"/>
          <a:stretch/>
        </p:blipFill>
        <p:spPr>
          <a:xfrm rot="3144438">
            <a:off x="7349403" y="360121"/>
            <a:ext cx="746633" cy="608406"/>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3D2CAC2E-3109-4A7E-7CE8-014A220D65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320500">
            <a:off x="9188575" y="1562644"/>
            <a:ext cx="1653507" cy="47785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36253CE1-C58D-5A0A-37C3-C4DA41EF1E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94443" y="1610138"/>
            <a:ext cx="1797521" cy="601985"/>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3EB2DD6D-4566-1DEE-4038-3E410F52352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8040"/>
          <a:stretch/>
        </p:blipFill>
        <p:spPr>
          <a:xfrm rot="18455562" flipH="1">
            <a:off x="3848945" y="615122"/>
            <a:ext cx="746633" cy="608406"/>
          </a:xfrm>
          <a:prstGeom prst="rect">
            <a:avLst/>
          </a:prstGeom>
        </p:spPr>
      </p:pic>
      <p:sp>
        <p:nvSpPr>
          <p:cNvPr id="12" name="Picture Placeholder 11">
            <a:extLst>
              <a:ext uri="{FF2B5EF4-FFF2-40B4-BE49-F238E27FC236}">
                <a16:creationId xmlns:a16="http://schemas.microsoft.com/office/drawing/2014/main" id="{9915B1D1-A7DE-1EAE-6596-C849AD2AEDAD}"/>
              </a:ext>
            </a:extLst>
          </p:cNvPr>
          <p:cNvSpPr>
            <a:spLocks noGrp="1"/>
          </p:cNvSpPr>
          <p:nvPr>
            <p:ph type="pic" sz="quarter" idx="10" hasCustomPrompt="1"/>
          </p:nvPr>
        </p:nvSpPr>
        <p:spPr>
          <a:xfrm rot="195369">
            <a:off x="669423" y="2298483"/>
            <a:ext cx="3374935" cy="2855835"/>
          </a:xfrm>
          <a:prstGeom prst="rect">
            <a:avLst/>
          </a:prstGeom>
        </p:spPr>
        <p:txBody>
          <a:bodyPr anchor="ctr"/>
          <a:lstStyle>
            <a:lvl1pPr marL="0" indent="0" algn="ctr">
              <a:buNone/>
              <a:defRPr/>
            </a:lvl1pPr>
          </a:lstStyle>
          <a:p>
            <a:r>
              <a:rPr lang="en-US"/>
              <a:t>Click icon to insert photo</a:t>
            </a:r>
          </a:p>
        </p:txBody>
      </p:sp>
      <p:sp>
        <p:nvSpPr>
          <p:cNvPr id="13" name="Picture Placeholder 11">
            <a:extLst>
              <a:ext uri="{FF2B5EF4-FFF2-40B4-BE49-F238E27FC236}">
                <a16:creationId xmlns:a16="http://schemas.microsoft.com/office/drawing/2014/main" id="{8C86F830-E356-9D64-73AA-2C08B50B7827}"/>
              </a:ext>
            </a:extLst>
          </p:cNvPr>
          <p:cNvSpPr>
            <a:spLocks noGrp="1"/>
          </p:cNvSpPr>
          <p:nvPr>
            <p:ph type="pic" sz="quarter" idx="11" hasCustomPrompt="1"/>
          </p:nvPr>
        </p:nvSpPr>
        <p:spPr>
          <a:xfrm rot="21352336">
            <a:off x="4384382" y="997903"/>
            <a:ext cx="3374935" cy="2855835"/>
          </a:xfrm>
          <a:prstGeom prst="rect">
            <a:avLst/>
          </a:prstGeom>
        </p:spPr>
        <p:txBody>
          <a:bodyPr anchor="ctr"/>
          <a:lstStyle>
            <a:lvl1pPr marL="0" indent="0" algn="ctr">
              <a:buNone/>
              <a:defRPr/>
            </a:lvl1pPr>
          </a:lstStyle>
          <a:p>
            <a:r>
              <a:rPr lang="en-US"/>
              <a:t>Click icon to insert photo</a:t>
            </a:r>
          </a:p>
        </p:txBody>
      </p:sp>
      <p:sp>
        <p:nvSpPr>
          <p:cNvPr id="14" name="Picture Placeholder 11">
            <a:extLst>
              <a:ext uri="{FF2B5EF4-FFF2-40B4-BE49-F238E27FC236}">
                <a16:creationId xmlns:a16="http://schemas.microsoft.com/office/drawing/2014/main" id="{110BC2E5-0D22-D147-A6E8-E51E7ADDDE96}"/>
              </a:ext>
            </a:extLst>
          </p:cNvPr>
          <p:cNvSpPr>
            <a:spLocks noGrp="1"/>
          </p:cNvSpPr>
          <p:nvPr>
            <p:ph type="pic" sz="quarter" idx="12" hasCustomPrompt="1"/>
          </p:nvPr>
        </p:nvSpPr>
        <p:spPr>
          <a:xfrm>
            <a:off x="8327860" y="2175789"/>
            <a:ext cx="3374935" cy="2855835"/>
          </a:xfrm>
          <a:prstGeom prst="rect">
            <a:avLst/>
          </a:prstGeom>
        </p:spPr>
        <p:txBody>
          <a:bodyPr anchor="ctr"/>
          <a:lstStyle>
            <a:lvl1pPr marL="0" indent="0" algn="ctr">
              <a:buNone/>
              <a:defRPr/>
            </a:lvl1pPr>
          </a:lstStyle>
          <a:p>
            <a:r>
              <a:rPr lang="en-US"/>
              <a:t>Click icon to insert photo</a:t>
            </a:r>
          </a:p>
        </p:txBody>
      </p:sp>
      <p:pic>
        <p:nvPicPr>
          <p:cNvPr id="15" name="Picture 14" descr="Logo, icon&#10;&#10;Description automatically generated">
            <a:extLst>
              <a:ext uri="{FF2B5EF4-FFF2-40B4-BE49-F238E27FC236}">
                <a16:creationId xmlns:a16="http://schemas.microsoft.com/office/drawing/2014/main" id="{05174E9A-F23D-8BCA-F4B7-15CDDD38F7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1259" y="1355246"/>
            <a:ext cx="761483" cy="641705"/>
          </a:xfrm>
          <a:prstGeom prst="rect">
            <a:avLst/>
          </a:prstGeom>
        </p:spPr>
      </p:pic>
      <p:pic>
        <p:nvPicPr>
          <p:cNvPr id="16" name="Picture 15" descr="Logo, icon&#10;&#10;Description automatically generated">
            <a:extLst>
              <a:ext uri="{FF2B5EF4-FFF2-40B4-BE49-F238E27FC236}">
                <a16:creationId xmlns:a16="http://schemas.microsoft.com/office/drawing/2014/main" id="{6105E32E-DF44-7023-8201-DD36F84226A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580" y="1082092"/>
            <a:ext cx="508512" cy="428525"/>
          </a:xfrm>
          <a:prstGeom prst="rect">
            <a:avLst/>
          </a:prstGeom>
        </p:spPr>
      </p:pic>
      <p:pic>
        <p:nvPicPr>
          <p:cNvPr id="17" name="Picture 16" descr="Logo, icon&#10;&#10;Description automatically generated">
            <a:extLst>
              <a:ext uri="{FF2B5EF4-FFF2-40B4-BE49-F238E27FC236}">
                <a16:creationId xmlns:a16="http://schemas.microsoft.com/office/drawing/2014/main" id="{773369D0-263D-58CD-5BEB-26E73195010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9641721">
            <a:off x="7722643" y="1132678"/>
            <a:ext cx="783401" cy="464014"/>
          </a:xfrm>
          <a:prstGeom prst="rect">
            <a:avLst/>
          </a:prstGeom>
        </p:spPr>
      </p:pic>
      <p:pic>
        <p:nvPicPr>
          <p:cNvPr id="18" name="Picture 17" descr="A picture containing light, blur&#10;&#10;Description automatically generated">
            <a:extLst>
              <a:ext uri="{FF2B5EF4-FFF2-40B4-BE49-F238E27FC236}">
                <a16:creationId xmlns:a16="http://schemas.microsoft.com/office/drawing/2014/main" id="{EBE9C22A-FEE7-5B2E-7E85-92A80ADB8CD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6200000" flipH="1">
            <a:off x="10675843" y="5859776"/>
            <a:ext cx="1038296" cy="786588"/>
          </a:xfrm>
          <a:prstGeom prst="rect">
            <a:avLst/>
          </a:prstGeom>
        </p:spPr>
      </p:pic>
      <p:pic>
        <p:nvPicPr>
          <p:cNvPr id="19" name="Picture 18" descr="Icon&#10;&#10;Description automatically generated">
            <a:extLst>
              <a:ext uri="{FF2B5EF4-FFF2-40B4-BE49-F238E27FC236}">
                <a16:creationId xmlns:a16="http://schemas.microsoft.com/office/drawing/2014/main" id="{F7E74382-735D-2381-E627-28964B6375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037612" y="5135868"/>
            <a:ext cx="409922" cy="493808"/>
          </a:xfrm>
          <a:prstGeom prst="rect">
            <a:avLst/>
          </a:prstGeom>
        </p:spPr>
      </p:pic>
    </p:spTree>
    <p:extLst>
      <p:ext uri="{BB962C8B-B14F-4D97-AF65-F5344CB8AC3E}">
        <p14:creationId xmlns:p14="http://schemas.microsoft.com/office/powerpoint/2010/main" val="1977824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photos">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4B67871D-DA9D-30A3-B348-1CC0767E08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4745" y="350357"/>
            <a:ext cx="2647885" cy="2184969"/>
          </a:xfrm>
          <a:prstGeom prst="rect">
            <a:avLst/>
          </a:prstGeom>
        </p:spPr>
      </p:pic>
      <p:pic>
        <p:nvPicPr>
          <p:cNvPr id="20" name="Graphic 19">
            <a:extLst>
              <a:ext uri="{FF2B5EF4-FFF2-40B4-BE49-F238E27FC236}">
                <a16:creationId xmlns:a16="http://schemas.microsoft.com/office/drawing/2014/main" id="{477209B7-855B-AD72-E7DA-B5B5A84F11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269" y="4495984"/>
            <a:ext cx="2647885" cy="2184969"/>
          </a:xfrm>
          <a:prstGeom prst="rect">
            <a:avLst/>
          </a:prstGeom>
        </p:spPr>
      </p:pic>
      <p:pic>
        <p:nvPicPr>
          <p:cNvPr id="6" name="Picture 5" descr="Shape&#10;&#10;Description automatically generated">
            <a:extLst>
              <a:ext uri="{FF2B5EF4-FFF2-40B4-BE49-F238E27FC236}">
                <a16:creationId xmlns:a16="http://schemas.microsoft.com/office/drawing/2014/main" id="{545536E1-6265-A34E-17E1-4296E838EC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1386144">
            <a:off x="975040" y="615050"/>
            <a:ext cx="4704772" cy="5194925"/>
          </a:xfrm>
          <a:prstGeom prst="rect">
            <a:avLst/>
          </a:prstGeom>
        </p:spPr>
      </p:pic>
      <p:pic>
        <p:nvPicPr>
          <p:cNvPr id="7" name="Picture 6" descr="Shape&#10;&#10;Description automatically generated">
            <a:extLst>
              <a:ext uri="{FF2B5EF4-FFF2-40B4-BE49-F238E27FC236}">
                <a16:creationId xmlns:a16="http://schemas.microsoft.com/office/drawing/2014/main" id="{0C2990A3-9236-A3AB-7A41-EF06CAF5767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54223">
            <a:off x="6483637" y="1165879"/>
            <a:ext cx="4704772" cy="5194925"/>
          </a:xfrm>
          <a:prstGeom prst="rect">
            <a:avLst/>
          </a:prstGeom>
        </p:spPr>
      </p:pic>
      <p:sp>
        <p:nvSpPr>
          <p:cNvPr id="13" name="Picture Placeholder 11">
            <a:extLst>
              <a:ext uri="{FF2B5EF4-FFF2-40B4-BE49-F238E27FC236}">
                <a16:creationId xmlns:a16="http://schemas.microsoft.com/office/drawing/2014/main" id="{8C86F830-E356-9D64-73AA-2C08B50B7827}"/>
              </a:ext>
            </a:extLst>
          </p:cNvPr>
          <p:cNvSpPr>
            <a:spLocks noGrp="1"/>
          </p:cNvSpPr>
          <p:nvPr>
            <p:ph type="pic" sz="quarter" idx="11" hasCustomPrompt="1"/>
          </p:nvPr>
        </p:nvSpPr>
        <p:spPr>
          <a:xfrm rot="21352336">
            <a:off x="1316988" y="1022837"/>
            <a:ext cx="3954284" cy="3717497"/>
          </a:xfrm>
          <a:prstGeom prst="rect">
            <a:avLst/>
          </a:prstGeom>
        </p:spPr>
        <p:txBody>
          <a:bodyPr anchor="ctr"/>
          <a:lstStyle>
            <a:lvl1pPr marL="0" indent="0" algn="ctr">
              <a:buNone/>
              <a:defRPr/>
            </a:lvl1pPr>
          </a:lstStyle>
          <a:p>
            <a:r>
              <a:rPr lang="en-US"/>
              <a:t>Click icon to insert photo</a:t>
            </a:r>
          </a:p>
        </p:txBody>
      </p:sp>
      <p:sp>
        <p:nvSpPr>
          <p:cNvPr id="14" name="Picture Placeholder 11">
            <a:extLst>
              <a:ext uri="{FF2B5EF4-FFF2-40B4-BE49-F238E27FC236}">
                <a16:creationId xmlns:a16="http://schemas.microsoft.com/office/drawing/2014/main" id="{110BC2E5-0D22-D147-A6E8-E51E7ADDDE96}"/>
              </a:ext>
            </a:extLst>
          </p:cNvPr>
          <p:cNvSpPr>
            <a:spLocks noGrp="1"/>
          </p:cNvSpPr>
          <p:nvPr>
            <p:ph type="pic" sz="quarter" idx="12" hasCustomPrompt="1"/>
          </p:nvPr>
        </p:nvSpPr>
        <p:spPr>
          <a:xfrm rot="254223">
            <a:off x="6887323" y="1583880"/>
            <a:ext cx="3954284" cy="3687955"/>
          </a:xfrm>
          <a:prstGeom prst="rect">
            <a:avLst/>
          </a:prstGeom>
        </p:spPr>
        <p:txBody>
          <a:bodyPr anchor="ctr"/>
          <a:lstStyle>
            <a:lvl1pPr marL="0" indent="0" algn="ctr">
              <a:buNone/>
              <a:defRPr/>
            </a:lvl1pPr>
          </a:lstStyle>
          <a:p>
            <a:r>
              <a:rPr lang="en-US"/>
              <a:t>Click icon to insert photo</a:t>
            </a:r>
          </a:p>
        </p:txBody>
      </p:sp>
      <p:pic>
        <p:nvPicPr>
          <p:cNvPr id="15" name="Picture 14" descr="Logo, icon&#10;&#10;Description automatically generated">
            <a:extLst>
              <a:ext uri="{FF2B5EF4-FFF2-40B4-BE49-F238E27FC236}">
                <a16:creationId xmlns:a16="http://schemas.microsoft.com/office/drawing/2014/main" id="{05174E9A-F23D-8BCA-F4B7-15CDDD38F7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151" y="702421"/>
            <a:ext cx="624065" cy="525902"/>
          </a:xfrm>
          <a:prstGeom prst="rect">
            <a:avLst/>
          </a:prstGeom>
        </p:spPr>
      </p:pic>
      <p:pic>
        <p:nvPicPr>
          <p:cNvPr id="16" name="Picture 15" descr="Logo, icon&#10;&#10;Description automatically generated">
            <a:extLst>
              <a:ext uri="{FF2B5EF4-FFF2-40B4-BE49-F238E27FC236}">
                <a16:creationId xmlns:a16="http://schemas.microsoft.com/office/drawing/2014/main" id="{6105E32E-DF44-7023-8201-DD36F84226A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57867" y="5237276"/>
            <a:ext cx="416745" cy="351193"/>
          </a:xfrm>
          <a:prstGeom prst="rect">
            <a:avLst/>
          </a:prstGeom>
        </p:spPr>
      </p:pic>
      <p:pic>
        <p:nvPicPr>
          <p:cNvPr id="2" name="Picture 1" descr="A picture containing text, vector graphics&#10;&#10;Description automatically generated">
            <a:extLst>
              <a:ext uri="{FF2B5EF4-FFF2-40B4-BE49-F238E27FC236}">
                <a16:creationId xmlns:a16="http://schemas.microsoft.com/office/drawing/2014/main" id="{0EA50ED5-95E3-1B15-DB7C-CBAA4C1B09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469342">
            <a:off x="8373856" y="938980"/>
            <a:ext cx="1400624" cy="578686"/>
          </a:xfrm>
          <a:prstGeom prst="rect">
            <a:avLst/>
          </a:prstGeom>
        </p:spPr>
      </p:pic>
      <p:pic>
        <p:nvPicPr>
          <p:cNvPr id="4" name="Graphic 3">
            <a:extLst>
              <a:ext uri="{FF2B5EF4-FFF2-40B4-BE49-F238E27FC236}">
                <a16:creationId xmlns:a16="http://schemas.microsoft.com/office/drawing/2014/main" id="{917B522E-FB5B-DAEB-0292-4AE13DA8574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67868">
            <a:off x="5567919" y="953086"/>
            <a:ext cx="917022" cy="941244"/>
          </a:xfrm>
          <a:prstGeom prst="rect">
            <a:avLst/>
          </a:prstGeom>
        </p:spPr>
      </p:pic>
      <p:pic>
        <p:nvPicPr>
          <p:cNvPr id="11" name="Picture 10" descr="Icon&#10;&#10;Description automatically generated">
            <a:extLst>
              <a:ext uri="{FF2B5EF4-FFF2-40B4-BE49-F238E27FC236}">
                <a16:creationId xmlns:a16="http://schemas.microsoft.com/office/drawing/2014/main" id="{9BA08D4B-E0AA-5766-4D1C-2A18F37696F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5783106">
            <a:off x="5884799" y="3910582"/>
            <a:ext cx="644311" cy="849243"/>
          </a:xfrm>
          <a:prstGeom prst="rect">
            <a:avLst/>
          </a:prstGeom>
        </p:spPr>
      </p:pic>
    </p:spTree>
    <p:extLst>
      <p:ext uri="{BB962C8B-B14F-4D97-AF65-F5344CB8AC3E}">
        <p14:creationId xmlns:p14="http://schemas.microsoft.com/office/powerpoint/2010/main" val="26258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terned BG + Large Photo">
    <p:bg>
      <p:bgPr>
        <a:solidFill>
          <a:srgbClr val="E5E6E5"/>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129C21D-903B-1543-2902-D5A80DE86447}"/>
              </a:ext>
            </a:extLst>
          </p:cNvPr>
          <p:cNvGrpSpPr/>
          <p:nvPr userDrawn="1"/>
        </p:nvGrpSpPr>
        <p:grpSpPr>
          <a:xfrm>
            <a:off x="-5" y="-1"/>
            <a:ext cx="12192005" cy="6868585"/>
            <a:chOff x="-5" y="-10585"/>
            <a:chExt cx="12192005" cy="6879170"/>
          </a:xfrm>
          <a:solidFill>
            <a:schemeClr val="bg1">
              <a:alpha val="54000"/>
            </a:schemeClr>
          </a:solidFill>
        </p:grpSpPr>
        <p:pic>
          <p:nvPicPr>
            <p:cNvPr id="33" name="Graphic 32">
              <a:extLst>
                <a:ext uri="{FF2B5EF4-FFF2-40B4-BE49-F238E27FC236}">
                  <a16:creationId xmlns:a16="http://schemas.microsoft.com/office/drawing/2014/main" id="{82A32716-2A03-335A-B471-1389BEBF82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213" r="12891"/>
            <a:stretch/>
          </p:blipFill>
          <p:spPr>
            <a:xfrm>
              <a:off x="2489360" y="543998"/>
              <a:ext cx="1227193" cy="1068330"/>
            </a:xfrm>
            <a:prstGeom prst="rect">
              <a:avLst/>
            </a:prstGeom>
          </p:spPr>
        </p:pic>
        <p:pic>
          <p:nvPicPr>
            <p:cNvPr id="32" name="Graphic 31">
              <a:extLst>
                <a:ext uri="{FF2B5EF4-FFF2-40B4-BE49-F238E27FC236}">
                  <a16:creationId xmlns:a16="http://schemas.microsoft.com/office/drawing/2014/main" id="{46339A88-7A68-12CF-E6FB-0C470CB816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82" r="12892"/>
            <a:stretch/>
          </p:blipFill>
          <p:spPr>
            <a:xfrm>
              <a:off x="3610890" y="433309"/>
              <a:ext cx="3059396" cy="1068330"/>
            </a:xfrm>
            <a:prstGeom prst="rect">
              <a:avLst/>
            </a:prstGeom>
          </p:spPr>
        </p:pic>
        <p:pic>
          <p:nvPicPr>
            <p:cNvPr id="21" name="Graphic 20">
              <a:extLst>
                <a:ext uri="{FF2B5EF4-FFF2-40B4-BE49-F238E27FC236}">
                  <a16:creationId xmlns:a16="http://schemas.microsoft.com/office/drawing/2014/main" id="{AB7E1DCB-89FD-5F3C-5AD6-BD7BF5619B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674"/>
            <a:stretch/>
          </p:blipFill>
          <p:spPr>
            <a:xfrm>
              <a:off x="7257701" y="10119"/>
              <a:ext cx="3418656" cy="227829"/>
            </a:xfrm>
            <a:prstGeom prst="rect">
              <a:avLst/>
            </a:prstGeom>
          </p:spPr>
        </p:pic>
        <p:pic>
          <p:nvPicPr>
            <p:cNvPr id="20" name="Graphic 19">
              <a:extLst>
                <a:ext uri="{FF2B5EF4-FFF2-40B4-BE49-F238E27FC236}">
                  <a16:creationId xmlns:a16="http://schemas.microsoft.com/office/drawing/2014/main" id="{6EEF7B21-8A77-60C9-0875-05070E65BA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328" y="332199"/>
              <a:ext cx="3418656" cy="1068330"/>
            </a:xfrm>
            <a:prstGeom prst="rect">
              <a:avLst/>
            </a:prstGeom>
          </p:spPr>
        </p:pic>
        <p:pic>
          <p:nvPicPr>
            <p:cNvPr id="22" name="Graphic 21">
              <a:extLst>
                <a:ext uri="{FF2B5EF4-FFF2-40B4-BE49-F238E27FC236}">
                  <a16:creationId xmlns:a16="http://schemas.microsoft.com/office/drawing/2014/main" id="{B97A6C76-E5B1-787A-C234-F87D618A6B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549"/>
            <a:stretch/>
          </p:blipFill>
          <p:spPr>
            <a:xfrm>
              <a:off x="-4" y="0"/>
              <a:ext cx="2681991" cy="1068330"/>
            </a:xfrm>
            <a:prstGeom prst="rect">
              <a:avLst/>
            </a:prstGeom>
          </p:spPr>
        </p:pic>
        <p:pic>
          <p:nvPicPr>
            <p:cNvPr id="23" name="Graphic 22">
              <a:extLst>
                <a:ext uri="{FF2B5EF4-FFF2-40B4-BE49-F238E27FC236}">
                  <a16:creationId xmlns:a16="http://schemas.microsoft.com/office/drawing/2014/main" id="{B50F1824-B22D-38EC-AB2B-DA9BA45AAB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90"/>
            <a:stretch/>
          </p:blipFill>
          <p:spPr>
            <a:xfrm>
              <a:off x="-4" y="1098868"/>
              <a:ext cx="2013938" cy="1068330"/>
            </a:xfrm>
            <a:prstGeom prst="rect">
              <a:avLst/>
            </a:prstGeom>
          </p:spPr>
        </p:pic>
        <p:pic>
          <p:nvPicPr>
            <p:cNvPr id="24" name="Graphic 23">
              <a:extLst>
                <a:ext uri="{FF2B5EF4-FFF2-40B4-BE49-F238E27FC236}">
                  <a16:creationId xmlns:a16="http://schemas.microsoft.com/office/drawing/2014/main" id="{159624CE-22AC-EA7D-6E2C-22AD210865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4"/>
            <a:stretch/>
          </p:blipFill>
          <p:spPr>
            <a:xfrm>
              <a:off x="0" y="2234161"/>
              <a:ext cx="3218520" cy="1068330"/>
            </a:xfrm>
            <a:prstGeom prst="rect">
              <a:avLst/>
            </a:prstGeom>
          </p:spPr>
        </p:pic>
        <p:pic>
          <p:nvPicPr>
            <p:cNvPr id="25" name="Graphic 24">
              <a:extLst>
                <a:ext uri="{FF2B5EF4-FFF2-40B4-BE49-F238E27FC236}">
                  <a16:creationId xmlns:a16="http://schemas.microsoft.com/office/drawing/2014/main" id="{53E660A4-A338-4432-929A-45874A52DC5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844"/>
            <a:stretch/>
          </p:blipFill>
          <p:spPr>
            <a:xfrm>
              <a:off x="-4" y="3182596"/>
              <a:ext cx="1680452" cy="1068330"/>
            </a:xfrm>
            <a:prstGeom prst="rect">
              <a:avLst/>
            </a:prstGeom>
          </p:spPr>
        </p:pic>
        <p:pic>
          <p:nvPicPr>
            <p:cNvPr id="26" name="Graphic 25">
              <a:extLst>
                <a:ext uri="{FF2B5EF4-FFF2-40B4-BE49-F238E27FC236}">
                  <a16:creationId xmlns:a16="http://schemas.microsoft.com/office/drawing/2014/main" id="{1F54801A-7ED1-451F-55C5-EC222FD69D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180"/>
            <a:stretch/>
          </p:blipFill>
          <p:spPr>
            <a:xfrm>
              <a:off x="-4" y="4313101"/>
              <a:ext cx="3036454" cy="1068330"/>
            </a:xfrm>
            <a:prstGeom prst="rect">
              <a:avLst/>
            </a:prstGeom>
          </p:spPr>
        </p:pic>
        <p:pic>
          <p:nvPicPr>
            <p:cNvPr id="27" name="Graphic 26">
              <a:extLst>
                <a:ext uri="{FF2B5EF4-FFF2-40B4-BE49-F238E27FC236}">
                  <a16:creationId xmlns:a16="http://schemas.microsoft.com/office/drawing/2014/main" id="{1FEBC7C5-D516-931D-41C4-6CB9BDE3AB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694" b="50000"/>
            <a:stretch/>
          </p:blipFill>
          <p:spPr>
            <a:xfrm>
              <a:off x="-3" y="5261536"/>
              <a:ext cx="1172820" cy="534165"/>
            </a:xfrm>
            <a:prstGeom prst="rect">
              <a:avLst/>
            </a:prstGeom>
          </p:spPr>
        </p:pic>
        <p:pic>
          <p:nvPicPr>
            <p:cNvPr id="3" name="Graphic 2">
              <a:extLst>
                <a:ext uri="{FF2B5EF4-FFF2-40B4-BE49-F238E27FC236}">
                  <a16:creationId xmlns:a16="http://schemas.microsoft.com/office/drawing/2014/main" id="{EC19FE62-8FA5-3A51-9B4F-6367A14E3C8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23"/>
            <a:stretch/>
          </p:blipFill>
          <p:spPr>
            <a:xfrm>
              <a:off x="9755295" y="62755"/>
              <a:ext cx="2436705" cy="1068330"/>
            </a:xfrm>
            <a:prstGeom prst="rect">
              <a:avLst/>
            </a:prstGeom>
          </p:spPr>
        </p:pic>
        <p:pic>
          <p:nvPicPr>
            <p:cNvPr id="6" name="Graphic 5">
              <a:extLst>
                <a:ext uri="{FF2B5EF4-FFF2-40B4-BE49-F238E27FC236}">
                  <a16:creationId xmlns:a16="http://schemas.microsoft.com/office/drawing/2014/main" id="{7F7445BF-BCDC-F84D-9859-0F40219937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451"/>
            <a:stretch/>
          </p:blipFill>
          <p:spPr>
            <a:xfrm>
              <a:off x="10122051" y="1299308"/>
              <a:ext cx="2069949" cy="1068330"/>
            </a:xfrm>
            <a:prstGeom prst="rect">
              <a:avLst/>
            </a:prstGeom>
          </p:spPr>
        </p:pic>
        <p:pic>
          <p:nvPicPr>
            <p:cNvPr id="8" name="Graphic 7">
              <a:extLst>
                <a:ext uri="{FF2B5EF4-FFF2-40B4-BE49-F238E27FC236}">
                  <a16:creationId xmlns:a16="http://schemas.microsoft.com/office/drawing/2014/main" id="{B7036758-2B23-D803-CE2C-4C71D1DC593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055"/>
            <a:stretch/>
          </p:blipFill>
          <p:spPr>
            <a:xfrm>
              <a:off x="9698254" y="2440978"/>
              <a:ext cx="2493746" cy="1068330"/>
            </a:xfrm>
            <a:prstGeom prst="rect">
              <a:avLst/>
            </a:prstGeom>
          </p:spPr>
        </p:pic>
        <p:pic>
          <p:nvPicPr>
            <p:cNvPr id="9" name="Graphic 8">
              <a:extLst>
                <a:ext uri="{FF2B5EF4-FFF2-40B4-BE49-F238E27FC236}">
                  <a16:creationId xmlns:a16="http://schemas.microsoft.com/office/drawing/2014/main" id="{38F1DDF3-15D1-5C9B-9490-AFC4DD7577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0458"/>
            <a:stretch/>
          </p:blipFill>
          <p:spPr>
            <a:xfrm>
              <a:off x="10840210" y="3542706"/>
              <a:ext cx="1351790" cy="1068330"/>
            </a:xfrm>
            <a:prstGeom prst="rect">
              <a:avLst/>
            </a:prstGeom>
          </p:spPr>
        </p:pic>
        <p:pic>
          <p:nvPicPr>
            <p:cNvPr id="10" name="Graphic 9">
              <a:extLst>
                <a:ext uri="{FF2B5EF4-FFF2-40B4-BE49-F238E27FC236}">
                  <a16:creationId xmlns:a16="http://schemas.microsoft.com/office/drawing/2014/main" id="{896513D9-FDE0-BA55-2979-40A49377D39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3359"/>
            <a:stretch/>
          </p:blipFill>
          <p:spPr>
            <a:xfrm>
              <a:off x="9571916" y="4549757"/>
              <a:ext cx="2620084" cy="1068330"/>
            </a:xfrm>
            <a:prstGeom prst="rect">
              <a:avLst/>
            </a:prstGeom>
          </p:spPr>
        </p:pic>
        <p:pic>
          <p:nvPicPr>
            <p:cNvPr id="11" name="Graphic 10">
              <a:extLst>
                <a:ext uri="{FF2B5EF4-FFF2-40B4-BE49-F238E27FC236}">
                  <a16:creationId xmlns:a16="http://schemas.microsoft.com/office/drawing/2014/main" id="{B312C5E2-EA76-438C-9E1F-F9AF1C3736D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4855"/>
            <a:stretch/>
          </p:blipFill>
          <p:spPr>
            <a:xfrm>
              <a:off x="10306777" y="5747620"/>
              <a:ext cx="1885223" cy="1068330"/>
            </a:xfrm>
            <a:prstGeom prst="rect">
              <a:avLst/>
            </a:prstGeom>
          </p:spPr>
        </p:pic>
        <p:pic>
          <p:nvPicPr>
            <p:cNvPr id="12" name="Graphic 11">
              <a:extLst>
                <a:ext uri="{FF2B5EF4-FFF2-40B4-BE49-F238E27FC236}">
                  <a16:creationId xmlns:a16="http://schemas.microsoft.com/office/drawing/2014/main" id="{B5CBA911-2AAE-2F5D-D732-403F678F3FD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42"/>
            <a:stretch/>
          </p:blipFill>
          <p:spPr>
            <a:xfrm>
              <a:off x="7374681" y="6029321"/>
              <a:ext cx="3418656" cy="839264"/>
            </a:xfrm>
            <a:prstGeom prst="rect">
              <a:avLst/>
            </a:prstGeom>
          </p:spPr>
        </p:pic>
        <p:pic>
          <p:nvPicPr>
            <p:cNvPr id="13" name="Graphic 12">
              <a:extLst>
                <a:ext uri="{FF2B5EF4-FFF2-40B4-BE49-F238E27FC236}">
                  <a16:creationId xmlns:a16="http://schemas.microsoft.com/office/drawing/2014/main" id="{8CA44E51-DC7C-54A6-336B-39E92F73FD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093878" y="5795701"/>
              <a:ext cx="3418656" cy="1068330"/>
            </a:xfrm>
            <a:prstGeom prst="rect">
              <a:avLst/>
            </a:prstGeom>
          </p:spPr>
        </p:pic>
        <p:pic>
          <p:nvPicPr>
            <p:cNvPr id="14" name="Graphic 13">
              <a:extLst>
                <a:ext uri="{FF2B5EF4-FFF2-40B4-BE49-F238E27FC236}">
                  <a16:creationId xmlns:a16="http://schemas.microsoft.com/office/drawing/2014/main" id="{F64742A7-4FDC-A156-BF1F-12E936E084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9872"/>
            <a:stretch/>
          </p:blipFill>
          <p:spPr>
            <a:xfrm flipH="1">
              <a:off x="1094130" y="6429304"/>
              <a:ext cx="3418656" cy="428696"/>
            </a:xfrm>
            <a:prstGeom prst="rect">
              <a:avLst/>
            </a:prstGeom>
          </p:spPr>
        </p:pic>
        <p:pic>
          <p:nvPicPr>
            <p:cNvPr id="15" name="Graphic 14">
              <a:extLst>
                <a:ext uri="{FF2B5EF4-FFF2-40B4-BE49-F238E27FC236}">
                  <a16:creationId xmlns:a16="http://schemas.microsoft.com/office/drawing/2014/main" id="{24837325-D77A-BA6B-4ACD-6542AFE70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299635" y="5261536"/>
              <a:ext cx="3418656" cy="1068330"/>
            </a:xfrm>
            <a:prstGeom prst="rect">
              <a:avLst/>
            </a:prstGeom>
          </p:spPr>
        </p:pic>
        <p:pic>
          <p:nvPicPr>
            <p:cNvPr id="16" name="Graphic 15">
              <a:extLst>
                <a:ext uri="{FF2B5EF4-FFF2-40B4-BE49-F238E27FC236}">
                  <a16:creationId xmlns:a16="http://schemas.microsoft.com/office/drawing/2014/main" id="{01A5C0E2-70C2-636F-87B6-81F7563364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731" b="11022"/>
            <a:stretch/>
          </p:blipFill>
          <p:spPr>
            <a:xfrm flipH="1">
              <a:off x="-3" y="5918005"/>
              <a:ext cx="1718546" cy="950580"/>
            </a:xfrm>
            <a:prstGeom prst="rect">
              <a:avLst/>
            </a:prstGeom>
          </p:spPr>
        </p:pic>
        <p:pic>
          <p:nvPicPr>
            <p:cNvPr id="17" name="Graphic 16">
              <a:extLst>
                <a:ext uri="{FF2B5EF4-FFF2-40B4-BE49-F238E27FC236}">
                  <a16:creationId xmlns:a16="http://schemas.microsoft.com/office/drawing/2014/main" id="{DA3CB993-2214-4D80-4C85-7FFB7F2D71D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r="83774" b="72187"/>
            <a:stretch/>
          </p:blipFill>
          <p:spPr>
            <a:xfrm flipH="1">
              <a:off x="7121045" y="6571446"/>
              <a:ext cx="554725" cy="297139"/>
            </a:xfrm>
            <a:prstGeom prst="rect">
              <a:avLst/>
            </a:prstGeom>
          </p:spPr>
        </p:pic>
        <p:pic>
          <p:nvPicPr>
            <p:cNvPr id="28" name="Graphic 27">
              <a:extLst>
                <a:ext uri="{FF2B5EF4-FFF2-40B4-BE49-F238E27FC236}">
                  <a16:creationId xmlns:a16="http://schemas.microsoft.com/office/drawing/2014/main" id="{4AA611EA-80A3-F922-897C-3B01BEBF0F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809"/>
            <a:stretch/>
          </p:blipFill>
          <p:spPr>
            <a:xfrm>
              <a:off x="-5" y="2696147"/>
              <a:ext cx="211657" cy="1068330"/>
            </a:xfrm>
            <a:prstGeom prst="rect">
              <a:avLst/>
            </a:prstGeom>
          </p:spPr>
        </p:pic>
        <p:pic>
          <p:nvPicPr>
            <p:cNvPr id="29" name="Graphic 28">
              <a:extLst>
                <a:ext uri="{FF2B5EF4-FFF2-40B4-BE49-F238E27FC236}">
                  <a16:creationId xmlns:a16="http://schemas.microsoft.com/office/drawing/2014/main" id="{DD25E20A-484C-2022-8718-9459FB1746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521"/>
            <a:stretch/>
          </p:blipFill>
          <p:spPr>
            <a:xfrm flipH="1">
              <a:off x="1936033" y="-10585"/>
              <a:ext cx="3418656" cy="549966"/>
            </a:xfrm>
            <a:prstGeom prst="rect">
              <a:avLst/>
            </a:prstGeom>
          </p:spPr>
        </p:pic>
        <p:pic>
          <p:nvPicPr>
            <p:cNvPr id="31" name="Graphic 30">
              <a:extLst>
                <a:ext uri="{FF2B5EF4-FFF2-40B4-BE49-F238E27FC236}">
                  <a16:creationId xmlns:a16="http://schemas.microsoft.com/office/drawing/2014/main" id="{35942F7B-C6F1-502E-0EF2-B6A3350F730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319"/>
            <a:stretch/>
          </p:blipFill>
          <p:spPr>
            <a:xfrm flipH="1">
              <a:off x="4718291" y="0"/>
              <a:ext cx="3418656" cy="413241"/>
            </a:xfrm>
            <a:prstGeom prst="rect">
              <a:avLst/>
            </a:prstGeom>
          </p:spPr>
        </p:pic>
        <p:pic>
          <p:nvPicPr>
            <p:cNvPr id="34" name="Graphic 33">
              <a:extLst>
                <a:ext uri="{FF2B5EF4-FFF2-40B4-BE49-F238E27FC236}">
                  <a16:creationId xmlns:a16="http://schemas.microsoft.com/office/drawing/2014/main" id="{AA4DBDC9-A5C5-6073-73FC-DCA62BA99F6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3943" r="12891" b="69790"/>
            <a:stretch/>
          </p:blipFill>
          <p:spPr>
            <a:xfrm>
              <a:off x="2146849" y="562294"/>
              <a:ext cx="450115" cy="322744"/>
            </a:xfrm>
            <a:prstGeom prst="rect">
              <a:avLst/>
            </a:prstGeom>
          </p:spPr>
        </p:pic>
      </p:grpSp>
      <p:sp>
        <p:nvSpPr>
          <p:cNvPr id="18" name="Rectangle 18">
            <a:extLst>
              <a:ext uri="{FF2B5EF4-FFF2-40B4-BE49-F238E27FC236}">
                <a16:creationId xmlns:a16="http://schemas.microsoft.com/office/drawing/2014/main" id="{9EC555D3-7EDC-9B4B-C0AA-2E90CDEEB5E0}"/>
              </a:ext>
            </a:extLst>
          </p:cNvPr>
          <p:cNvSpPr/>
          <p:nvPr userDrawn="1"/>
        </p:nvSpPr>
        <p:spPr>
          <a:xfrm>
            <a:off x="553626" y="577702"/>
            <a:ext cx="11084748" cy="5702597"/>
          </a:xfrm>
          <a:custGeom>
            <a:avLst/>
            <a:gdLst>
              <a:gd name="connsiteX0" fmla="*/ 0 w 5318734"/>
              <a:gd name="connsiteY0" fmla="*/ 0 h 4673600"/>
              <a:gd name="connsiteX1" fmla="*/ 5318734 w 5318734"/>
              <a:gd name="connsiteY1" fmla="*/ 0 h 4673600"/>
              <a:gd name="connsiteX2" fmla="*/ 5318734 w 5318734"/>
              <a:gd name="connsiteY2" fmla="*/ 4673600 h 4673600"/>
              <a:gd name="connsiteX3" fmla="*/ 0 w 5318734"/>
              <a:gd name="connsiteY3" fmla="*/ 4673600 h 4673600"/>
              <a:gd name="connsiteX4" fmla="*/ 0 w 5318734"/>
              <a:gd name="connsiteY4" fmla="*/ 0 h 4673600"/>
              <a:gd name="connsiteX0" fmla="*/ 0 w 5318734"/>
              <a:gd name="connsiteY0" fmla="*/ 0 h 4673600"/>
              <a:gd name="connsiteX1" fmla="*/ 5318734 w 5318734"/>
              <a:gd name="connsiteY1" fmla="*/ 0 h 4673600"/>
              <a:gd name="connsiteX2" fmla="*/ 5296776 w 5318734"/>
              <a:gd name="connsiteY2" fmla="*/ 1333719 h 4673600"/>
              <a:gd name="connsiteX3" fmla="*/ 5318734 w 5318734"/>
              <a:gd name="connsiteY3" fmla="*/ 4673600 h 4673600"/>
              <a:gd name="connsiteX4" fmla="*/ 0 w 5318734"/>
              <a:gd name="connsiteY4" fmla="*/ 4673600 h 4673600"/>
              <a:gd name="connsiteX5" fmla="*/ 0 w 5318734"/>
              <a:gd name="connsiteY5" fmla="*/ 0 h 4673600"/>
              <a:gd name="connsiteX0" fmla="*/ 0 w 5318734"/>
              <a:gd name="connsiteY0" fmla="*/ 28422 h 4702022"/>
              <a:gd name="connsiteX1" fmla="*/ 705857 w 5318734"/>
              <a:gd name="connsiteY1" fmla="*/ 0 h 4702022"/>
              <a:gd name="connsiteX2" fmla="*/ 5318734 w 5318734"/>
              <a:gd name="connsiteY2" fmla="*/ 28422 h 4702022"/>
              <a:gd name="connsiteX3" fmla="*/ 5296776 w 5318734"/>
              <a:gd name="connsiteY3" fmla="*/ 1362141 h 4702022"/>
              <a:gd name="connsiteX4" fmla="*/ 5318734 w 5318734"/>
              <a:gd name="connsiteY4" fmla="*/ 4702022 h 4702022"/>
              <a:gd name="connsiteX5" fmla="*/ 0 w 5318734"/>
              <a:gd name="connsiteY5" fmla="*/ 4702022 h 4702022"/>
              <a:gd name="connsiteX6" fmla="*/ 0 w 5318734"/>
              <a:gd name="connsiteY6" fmla="*/ 28422 h 4702022"/>
              <a:gd name="connsiteX0" fmla="*/ 0 w 5318734"/>
              <a:gd name="connsiteY0" fmla="*/ 28422 h 4745421"/>
              <a:gd name="connsiteX1" fmla="*/ 705857 w 5318734"/>
              <a:gd name="connsiteY1" fmla="*/ 0 h 4745421"/>
              <a:gd name="connsiteX2" fmla="*/ 5318734 w 5318734"/>
              <a:gd name="connsiteY2" fmla="*/ 28422 h 4745421"/>
              <a:gd name="connsiteX3" fmla="*/ 5296776 w 5318734"/>
              <a:gd name="connsiteY3" fmla="*/ 1362141 h 4745421"/>
              <a:gd name="connsiteX4" fmla="*/ 5318734 w 5318734"/>
              <a:gd name="connsiteY4" fmla="*/ 4702022 h 4745421"/>
              <a:gd name="connsiteX5" fmla="*/ 696398 w 5318734"/>
              <a:gd name="connsiteY5" fmla="*/ 4745421 h 4745421"/>
              <a:gd name="connsiteX6" fmla="*/ 0 w 5318734"/>
              <a:gd name="connsiteY6" fmla="*/ 4702022 h 4745421"/>
              <a:gd name="connsiteX7" fmla="*/ 0 w 5318734"/>
              <a:gd name="connsiteY7" fmla="*/ 28422 h 474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8734" h="4745421">
                <a:moveTo>
                  <a:pt x="0" y="28422"/>
                </a:moveTo>
                <a:cubicBezTo>
                  <a:pt x="231082" y="28407"/>
                  <a:pt x="474775" y="15"/>
                  <a:pt x="705857" y="0"/>
                </a:cubicBezTo>
                <a:lnTo>
                  <a:pt x="5318734" y="28422"/>
                </a:lnTo>
                <a:cubicBezTo>
                  <a:pt x="5318772" y="472995"/>
                  <a:pt x="5296738" y="917568"/>
                  <a:pt x="5296776" y="1362141"/>
                </a:cubicBezTo>
                <a:lnTo>
                  <a:pt x="5318734" y="4702022"/>
                </a:lnTo>
                <a:lnTo>
                  <a:pt x="696398" y="4745421"/>
                </a:lnTo>
                <a:lnTo>
                  <a:pt x="0" y="4702022"/>
                </a:lnTo>
                <a:lnTo>
                  <a:pt x="0" y="28422"/>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85BF2E2C-1C88-7010-A911-57CFDE2D1A57}"/>
              </a:ext>
            </a:extLst>
          </p:cNvPr>
          <p:cNvSpPr>
            <a:spLocks noGrp="1"/>
          </p:cNvSpPr>
          <p:nvPr>
            <p:ph type="pic" sz="quarter" idx="10" hasCustomPrompt="1"/>
          </p:nvPr>
        </p:nvSpPr>
        <p:spPr>
          <a:xfrm>
            <a:off x="1024902" y="1033019"/>
            <a:ext cx="10142196" cy="4791963"/>
          </a:xfrm>
          <a:prstGeom prst="rect">
            <a:avLst/>
          </a:prstGeom>
        </p:spPr>
        <p:txBody>
          <a:bodyPr anchor="ctr"/>
          <a:lstStyle>
            <a:lvl1pPr marL="0" indent="0" algn="ctr">
              <a:buNone/>
              <a:defRPr/>
            </a:lvl1pPr>
          </a:lstStyle>
          <a:p>
            <a:r>
              <a:rPr lang="en-US"/>
              <a:t>Click icon to insert photo</a:t>
            </a:r>
          </a:p>
        </p:txBody>
      </p:sp>
      <p:pic>
        <p:nvPicPr>
          <p:cNvPr id="19" name="Picture 18" descr="A picture containing text, vector graphics&#10;&#10;Description automatically generated">
            <a:extLst>
              <a:ext uri="{FF2B5EF4-FFF2-40B4-BE49-F238E27FC236}">
                <a16:creationId xmlns:a16="http://schemas.microsoft.com/office/drawing/2014/main" id="{CD14E8AF-51BE-4D90-2E47-49AE21231D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976305">
            <a:off x="329034" y="526443"/>
            <a:ext cx="1088844" cy="449870"/>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5181E59-D529-7EF3-1248-2EBAFD5408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9625759">
            <a:off x="10862371" y="5871132"/>
            <a:ext cx="1106965" cy="370720"/>
          </a:xfrm>
          <a:prstGeom prst="rect">
            <a:avLst/>
          </a:prstGeom>
        </p:spPr>
      </p:pic>
    </p:spTree>
    <p:extLst>
      <p:ext uri="{BB962C8B-B14F-4D97-AF65-F5344CB8AC3E}">
        <p14:creationId xmlns:p14="http://schemas.microsoft.com/office/powerpoint/2010/main" val="2928055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tern BG + Header">
    <p:bg>
      <p:bgPr>
        <a:solidFill>
          <a:srgbClr val="E5E6E5"/>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51E54C6-F27E-9955-0224-FD6CE3B1E966}"/>
              </a:ext>
            </a:extLst>
          </p:cNvPr>
          <p:cNvGrpSpPr/>
          <p:nvPr userDrawn="1"/>
        </p:nvGrpSpPr>
        <p:grpSpPr>
          <a:xfrm>
            <a:off x="-2" y="-5292"/>
            <a:ext cx="12192005" cy="6868585"/>
            <a:chOff x="-5" y="-1"/>
            <a:chExt cx="12192005" cy="6868585"/>
          </a:xfrm>
          <a:solidFill>
            <a:schemeClr val="bg1">
              <a:alpha val="65000"/>
            </a:schemeClr>
          </a:solidFill>
        </p:grpSpPr>
        <p:pic>
          <p:nvPicPr>
            <p:cNvPr id="18" name="Graphic 17">
              <a:extLst>
                <a:ext uri="{FF2B5EF4-FFF2-40B4-BE49-F238E27FC236}">
                  <a16:creationId xmlns:a16="http://schemas.microsoft.com/office/drawing/2014/main" id="{EFBF4EA0-5676-E1D9-8397-BF183785D2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724602" y="4813550"/>
              <a:ext cx="3418656" cy="1066686"/>
            </a:xfrm>
            <a:prstGeom prst="rect">
              <a:avLst/>
            </a:prstGeom>
          </p:spPr>
        </p:pic>
        <p:pic>
          <p:nvPicPr>
            <p:cNvPr id="33" name="Graphic 32">
              <a:extLst>
                <a:ext uri="{FF2B5EF4-FFF2-40B4-BE49-F238E27FC236}">
                  <a16:creationId xmlns:a16="http://schemas.microsoft.com/office/drawing/2014/main" id="{82A32716-2A03-335A-B471-1389BEBF82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213" r="12891"/>
            <a:stretch/>
          </p:blipFill>
          <p:spPr>
            <a:xfrm>
              <a:off x="2489360" y="553729"/>
              <a:ext cx="1227193" cy="1066686"/>
            </a:xfrm>
            <a:prstGeom prst="rect">
              <a:avLst/>
            </a:prstGeom>
          </p:spPr>
        </p:pic>
        <p:pic>
          <p:nvPicPr>
            <p:cNvPr id="32" name="Graphic 31">
              <a:extLst>
                <a:ext uri="{FF2B5EF4-FFF2-40B4-BE49-F238E27FC236}">
                  <a16:creationId xmlns:a16="http://schemas.microsoft.com/office/drawing/2014/main" id="{46339A88-7A68-12CF-E6FB-0C470CB816C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82" r="12892"/>
            <a:stretch/>
          </p:blipFill>
          <p:spPr>
            <a:xfrm>
              <a:off x="3610890" y="443210"/>
              <a:ext cx="3059396" cy="1066686"/>
            </a:xfrm>
            <a:prstGeom prst="rect">
              <a:avLst/>
            </a:prstGeom>
          </p:spPr>
        </p:pic>
        <p:pic>
          <p:nvPicPr>
            <p:cNvPr id="21" name="Graphic 20">
              <a:extLst>
                <a:ext uri="{FF2B5EF4-FFF2-40B4-BE49-F238E27FC236}">
                  <a16:creationId xmlns:a16="http://schemas.microsoft.com/office/drawing/2014/main" id="{AB7E1DCB-89FD-5F3C-5AD6-BD7BF5619B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674"/>
            <a:stretch/>
          </p:blipFill>
          <p:spPr>
            <a:xfrm>
              <a:off x="7257701" y="20671"/>
              <a:ext cx="3418656" cy="227478"/>
            </a:xfrm>
            <a:prstGeom prst="rect">
              <a:avLst/>
            </a:prstGeom>
          </p:spPr>
        </p:pic>
        <p:pic>
          <p:nvPicPr>
            <p:cNvPr id="20" name="Graphic 19">
              <a:extLst>
                <a:ext uri="{FF2B5EF4-FFF2-40B4-BE49-F238E27FC236}">
                  <a16:creationId xmlns:a16="http://schemas.microsoft.com/office/drawing/2014/main" id="{6EEF7B21-8A77-60C9-0875-05070E65BA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328" y="342256"/>
              <a:ext cx="3418656" cy="1066686"/>
            </a:xfrm>
            <a:prstGeom prst="rect">
              <a:avLst/>
            </a:prstGeom>
          </p:spPr>
        </p:pic>
        <p:pic>
          <p:nvPicPr>
            <p:cNvPr id="22" name="Graphic 21">
              <a:extLst>
                <a:ext uri="{FF2B5EF4-FFF2-40B4-BE49-F238E27FC236}">
                  <a16:creationId xmlns:a16="http://schemas.microsoft.com/office/drawing/2014/main" id="{B97A6C76-E5B1-787A-C234-F87D618A6B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549"/>
            <a:stretch/>
          </p:blipFill>
          <p:spPr>
            <a:xfrm>
              <a:off x="-4" y="10568"/>
              <a:ext cx="2681991" cy="1066686"/>
            </a:xfrm>
            <a:prstGeom prst="rect">
              <a:avLst/>
            </a:prstGeom>
          </p:spPr>
        </p:pic>
        <p:pic>
          <p:nvPicPr>
            <p:cNvPr id="23" name="Graphic 22">
              <a:extLst>
                <a:ext uri="{FF2B5EF4-FFF2-40B4-BE49-F238E27FC236}">
                  <a16:creationId xmlns:a16="http://schemas.microsoft.com/office/drawing/2014/main" id="{B50F1824-B22D-38EC-AB2B-DA9BA45AAB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090"/>
            <a:stretch/>
          </p:blipFill>
          <p:spPr>
            <a:xfrm>
              <a:off x="-4" y="1107745"/>
              <a:ext cx="2013938" cy="1066686"/>
            </a:xfrm>
            <a:prstGeom prst="rect">
              <a:avLst/>
            </a:prstGeom>
          </p:spPr>
        </p:pic>
        <p:pic>
          <p:nvPicPr>
            <p:cNvPr id="24" name="Graphic 23">
              <a:extLst>
                <a:ext uri="{FF2B5EF4-FFF2-40B4-BE49-F238E27FC236}">
                  <a16:creationId xmlns:a16="http://schemas.microsoft.com/office/drawing/2014/main" id="{159624CE-22AC-EA7D-6E2C-22AD210865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854"/>
            <a:stretch/>
          </p:blipFill>
          <p:spPr>
            <a:xfrm>
              <a:off x="0" y="2241291"/>
              <a:ext cx="3218520" cy="1066686"/>
            </a:xfrm>
            <a:prstGeom prst="rect">
              <a:avLst/>
            </a:prstGeom>
          </p:spPr>
        </p:pic>
        <p:pic>
          <p:nvPicPr>
            <p:cNvPr id="25" name="Graphic 24">
              <a:extLst>
                <a:ext uri="{FF2B5EF4-FFF2-40B4-BE49-F238E27FC236}">
                  <a16:creationId xmlns:a16="http://schemas.microsoft.com/office/drawing/2014/main" id="{53E660A4-A338-4432-929A-45874A52DC5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844"/>
            <a:stretch/>
          </p:blipFill>
          <p:spPr>
            <a:xfrm>
              <a:off x="-4" y="3188267"/>
              <a:ext cx="1680452" cy="1066686"/>
            </a:xfrm>
            <a:prstGeom prst="rect">
              <a:avLst/>
            </a:prstGeom>
          </p:spPr>
        </p:pic>
        <p:pic>
          <p:nvPicPr>
            <p:cNvPr id="26" name="Graphic 25">
              <a:extLst>
                <a:ext uri="{FF2B5EF4-FFF2-40B4-BE49-F238E27FC236}">
                  <a16:creationId xmlns:a16="http://schemas.microsoft.com/office/drawing/2014/main" id="{1F54801A-7ED1-451F-55C5-EC222FD69D6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180"/>
            <a:stretch/>
          </p:blipFill>
          <p:spPr>
            <a:xfrm>
              <a:off x="-4" y="4317032"/>
              <a:ext cx="3036454" cy="1066686"/>
            </a:xfrm>
            <a:prstGeom prst="rect">
              <a:avLst/>
            </a:prstGeom>
          </p:spPr>
        </p:pic>
        <p:pic>
          <p:nvPicPr>
            <p:cNvPr id="27" name="Graphic 26">
              <a:extLst>
                <a:ext uri="{FF2B5EF4-FFF2-40B4-BE49-F238E27FC236}">
                  <a16:creationId xmlns:a16="http://schemas.microsoft.com/office/drawing/2014/main" id="{1FEBC7C5-D516-931D-41C4-6CB9BDE3ABB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5694" b="50000"/>
            <a:stretch/>
          </p:blipFill>
          <p:spPr>
            <a:xfrm>
              <a:off x="-3" y="5264008"/>
              <a:ext cx="1172820" cy="533343"/>
            </a:xfrm>
            <a:prstGeom prst="rect">
              <a:avLst/>
            </a:prstGeom>
          </p:spPr>
        </p:pic>
        <p:pic>
          <p:nvPicPr>
            <p:cNvPr id="3" name="Graphic 2">
              <a:extLst>
                <a:ext uri="{FF2B5EF4-FFF2-40B4-BE49-F238E27FC236}">
                  <a16:creationId xmlns:a16="http://schemas.microsoft.com/office/drawing/2014/main" id="{EC19FE62-8FA5-3A51-9B4F-6367A14E3C8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8723"/>
            <a:stretch/>
          </p:blipFill>
          <p:spPr>
            <a:xfrm>
              <a:off x="9755295" y="73226"/>
              <a:ext cx="2436705" cy="1066686"/>
            </a:xfrm>
            <a:prstGeom prst="rect">
              <a:avLst/>
            </a:prstGeom>
          </p:spPr>
        </p:pic>
        <p:pic>
          <p:nvPicPr>
            <p:cNvPr id="6" name="Graphic 5">
              <a:extLst>
                <a:ext uri="{FF2B5EF4-FFF2-40B4-BE49-F238E27FC236}">
                  <a16:creationId xmlns:a16="http://schemas.microsoft.com/office/drawing/2014/main" id="{7F7445BF-BCDC-F84D-9859-0F40219937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39451"/>
            <a:stretch/>
          </p:blipFill>
          <p:spPr>
            <a:xfrm>
              <a:off x="10122051" y="1307876"/>
              <a:ext cx="2069949" cy="1066686"/>
            </a:xfrm>
            <a:prstGeom prst="rect">
              <a:avLst/>
            </a:prstGeom>
          </p:spPr>
        </p:pic>
        <p:pic>
          <p:nvPicPr>
            <p:cNvPr id="8" name="Graphic 7">
              <a:extLst>
                <a:ext uri="{FF2B5EF4-FFF2-40B4-BE49-F238E27FC236}">
                  <a16:creationId xmlns:a16="http://schemas.microsoft.com/office/drawing/2014/main" id="{B7036758-2B23-D803-CE2C-4C71D1DC593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055"/>
            <a:stretch/>
          </p:blipFill>
          <p:spPr>
            <a:xfrm>
              <a:off x="9698254" y="2447790"/>
              <a:ext cx="2493746" cy="1066686"/>
            </a:xfrm>
            <a:prstGeom prst="rect">
              <a:avLst/>
            </a:prstGeom>
          </p:spPr>
        </p:pic>
        <p:pic>
          <p:nvPicPr>
            <p:cNvPr id="9" name="Graphic 8">
              <a:extLst>
                <a:ext uri="{FF2B5EF4-FFF2-40B4-BE49-F238E27FC236}">
                  <a16:creationId xmlns:a16="http://schemas.microsoft.com/office/drawing/2014/main" id="{38F1DDF3-15D1-5C9B-9490-AFC4DD75779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0458"/>
            <a:stretch/>
          </p:blipFill>
          <p:spPr>
            <a:xfrm>
              <a:off x="10840210" y="3547823"/>
              <a:ext cx="1351790" cy="1066686"/>
            </a:xfrm>
            <a:prstGeom prst="rect">
              <a:avLst/>
            </a:prstGeom>
          </p:spPr>
        </p:pic>
        <p:pic>
          <p:nvPicPr>
            <p:cNvPr id="10" name="Graphic 9">
              <a:extLst>
                <a:ext uri="{FF2B5EF4-FFF2-40B4-BE49-F238E27FC236}">
                  <a16:creationId xmlns:a16="http://schemas.microsoft.com/office/drawing/2014/main" id="{896513D9-FDE0-BA55-2979-40A49377D39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3359"/>
            <a:stretch/>
          </p:blipFill>
          <p:spPr>
            <a:xfrm>
              <a:off x="9571916" y="4553324"/>
              <a:ext cx="2620084" cy="1066686"/>
            </a:xfrm>
            <a:prstGeom prst="rect">
              <a:avLst/>
            </a:prstGeom>
          </p:spPr>
        </p:pic>
        <p:pic>
          <p:nvPicPr>
            <p:cNvPr id="11" name="Graphic 10">
              <a:extLst>
                <a:ext uri="{FF2B5EF4-FFF2-40B4-BE49-F238E27FC236}">
                  <a16:creationId xmlns:a16="http://schemas.microsoft.com/office/drawing/2014/main" id="{B312C5E2-EA76-438C-9E1F-F9AF1C3736D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4855"/>
            <a:stretch/>
          </p:blipFill>
          <p:spPr>
            <a:xfrm>
              <a:off x="10306777" y="5749344"/>
              <a:ext cx="1885223" cy="1066686"/>
            </a:xfrm>
            <a:prstGeom prst="rect">
              <a:avLst/>
            </a:prstGeom>
          </p:spPr>
        </p:pic>
        <p:pic>
          <p:nvPicPr>
            <p:cNvPr id="12" name="Graphic 11">
              <a:extLst>
                <a:ext uri="{FF2B5EF4-FFF2-40B4-BE49-F238E27FC236}">
                  <a16:creationId xmlns:a16="http://schemas.microsoft.com/office/drawing/2014/main" id="{B5CBA911-2AAE-2F5D-D732-403F678F3FD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1442"/>
            <a:stretch/>
          </p:blipFill>
          <p:spPr>
            <a:xfrm>
              <a:off x="7374681" y="6030611"/>
              <a:ext cx="3418656" cy="837973"/>
            </a:xfrm>
            <a:prstGeom prst="rect">
              <a:avLst/>
            </a:prstGeom>
          </p:spPr>
        </p:pic>
        <p:pic>
          <p:nvPicPr>
            <p:cNvPr id="13" name="Graphic 12">
              <a:extLst>
                <a:ext uri="{FF2B5EF4-FFF2-40B4-BE49-F238E27FC236}">
                  <a16:creationId xmlns:a16="http://schemas.microsoft.com/office/drawing/2014/main" id="{8CA44E51-DC7C-54A6-336B-39E92F73FDC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093878" y="5797351"/>
              <a:ext cx="3418656" cy="1066686"/>
            </a:xfrm>
            <a:prstGeom prst="rect">
              <a:avLst/>
            </a:prstGeom>
          </p:spPr>
        </p:pic>
        <p:pic>
          <p:nvPicPr>
            <p:cNvPr id="14" name="Graphic 13">
              <a:extLst>
                <a:ext uri="{FF2B5EF4-FFF2-40B4-BE49-F238E27FC236}">
                  <a16:creationId xmlns:a16="http://schemas.microsoft.com/office/drawing/2014/main" id="{F64742A7-4FDC-A156-BF1F-12E936E084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59872"/>
            <a:stretch/>
          </p:blipFill>
          <p:spPr>
            <a:xfrm flipH="1">
              <a:off x="1094130" y="6429979"/>
              <a:ext cx="3418656" cy="428036"/>
            </a:xfrm>
            <a:prstGeom prst="rect">
              <a:avLst/>
            </a:prstGeom>
          </p:spPr>
        </p:pic>
        <p:pic>
          <p:nvPicPr>
            <p:cNvPr id="15" name="Graphic 14">
              <a:extLst>
                <a:ext uri="{FF2B5EF4-FFF2-40B4-BE49-F238E27FC236}">
                  <a16:creationId xmlns:a16="http://schemas.microsoft.com/office/drawing/2014/main" id="{24837325-D77A-BA6B-4ACD-6542AFE70F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299635" y="5264008"/>
              <a:ext cx="3418656" cy="1066686"/>
            </a:xfrm>
            <a:prstGeom prst="rect">
              <a:avLst/>
            </a:prstGeom>
          </p:spPr>
        </p:pic>
        <p:pic>
          <p:nvPicPr>
            <p:cNvPr id="16" name="Graphic 15">
              <a:extLst>
                <a:ext uri="{FF2B5EF4-FFF2-40B4-BE49-F238E27FC236}">
                  <a16:creationId xmlns:a16="http://schemas.microsoft.com/office/drawing/2014/main" id="{01A5C0E2-70C2-636F-87B6-81F7563364C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9731" b="11022"/>
            <a:stretch/>
          </p:blipFill>
          <p:spPr>
            <a:xfrm flipH="1">
              <a:off x="-3" y="5919467"/>
              <a:ext cx="1718546" cy="949117"/>
            </a:xfrm>
            <a:prstGeom prst="rect">
              <a:avLst/>
            </a:prstGeom>
          </p:spPr>
        </p:pic>
        <p:pic>
          <p:nvPicPr>
            <p:cNvPr id="17" name="Graphic 16">
              <a:extLst>
                <a:ext uri="{FF2B5EF4-FFF2-40B4-BE49-F238E27FC236}">
                  <a16:creationId xmlns:a16="http://schemas.microsoft.com/office/drawing/2014/main" id="{DA3CB993-2214-4D80-4C85-7FFB7F2D71D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 r="83774" b="72187"/>
            <a:stretch/>
          </p:blipFill>
          <p:spPr>
            <a:xfrm flipH="1">
              <a:off x="7121045" y="6571902"/>
              <a:ext cx="554725" cy="296682"/>
            </a:xfrm>
            <a:prstGeom prst="rect">
              <a:avLst/>
            </a:prstGeom>
          </p:spPr>
        </p:pic>
        <p:pic>
          <p:nvPicPr>
            <p:cNvPr id="28" name="Graphic 27">
              <a:extLst>
                <a:ext uri="{FF2B5EF4-FFF2-40B4-BE49-F238E27FC236}">
                  <a16:creationId xmlns:a16="http://schemas.microsoft.com/office/drawing/2014/main" id="{4AA611EA-80A3-F922-897C-3B01BEBF0F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809"/>
            <a:stretch/>
          </p:blipFill>
          <p:spPr>
            <a:xfrm>
              <a:off x="-5" y="2702566"/>
              <a:ext cx="211657" cy="1066686"/>
            </a:xfrm>
            <a:prstGeom prst="rect">
              <a:avLst/>
            </a:prstGeom>
          </p:spPr>
        </p:pic>
        <p:pic>
          <p:nvPicPr>
            <p:cNvPr id="29" name="Graphic 28">
              <a:extLst>
                <a:ext uri="{FF2B5EF4-FFF2-40B4-BE49-F238E27FC236}">
                  <a16:creationId xmlns:a16="http://schemas.microsoft.com/office/drawing/2014/main" id="{DD25E20A-484C-2022-8718-9459FB17460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521"/>
            <a:stretch/>
          </p:blipFill>
          <p:spPr>
            <a:xfrm flipH="1">
              <a:off x="1936033" y="-1"/>
              <a:ext cx="3418656" cy="549120"/>
            </a:xfrm>
            <a:prstGeom prst="rect">
              <a:avLst/>
            </a:prstGeom>
          </p:spPr>
        </p:pic>
        <p:pic>
          <p:nvPicPr>
            <p:cNvPr id="31" name="Graphic 30">
              <a:extLst>
                <a:ext uri="{FF2B5EF4-FFF2-40B4-BE49-F238E27FC236}">
                  <a16:creationId xmlns:a16="http://schemas.microsoft.com/office/drawing/2014/main" id="{35942F7B-C6F1-502E-0EF2-B6A3350F730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1319"/>
            <a:stretch/>
          </p:blipFill>
          <p:spPr>
            <a:xfrm flipH="1">
              <a:off x="4718291" y="10568"/>
              <a:ext cx="3418656" cy="412605"/>
            </a:xfrm>
            <a:prstGeom prst="rect">
              <a:avLst/>
            </a:prstGeom>
          </p:spPr>
        </p:pic>
        <p:pic>
          <p:nvPicPr>
            <p:cNvPr id="34" name="Graphic 33">
              <a:extLst>
                <a:ext uri="{FF2B5EF4-FFF2-40B4-BE49-F238E27FC236}">
                  <a16:creationId xmlns:a16="http://schemas.microsoft.com/office/drawing/2014/main" id="{AA4DBDC9-A5C5-6073-73FC-DCA62BA99F6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3943" r="12891" b="69790"/>
            <a:stretch/>
          </p:blipFill>
          <p:spPr>
            <a:xfrm>
              <a:off x="2146849" y="571997"/>
              <a:ext cx="450115" cy="322247"/>
            </a:xfrm>
            <a:prstGeom prst="rect">
              <a:avLst/>
            </a:prstGeom>
          </p:spPr>
        </p:pic>
        <p:pic>
          <p:nvPicPr>
            <p:cNvPr id="19" name="Graphic 18">
              <a:extLst>
                <a:ext uri="{FF2B5EF4-FFF2-40B4-BE49-F238E27FC236}">
                  <a16:creationId xmlns:a16="http://schemas.microsoft.com/office/drawing/2014/main" id="{EAABB0CB-BBD5-A1F4-8D03-087ED753AC3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flipH="1">
              <a:off x="7580184" y="5636726"/>
              <a:ext cx="1017263" cy="462613"/>
            </a:xfrm>
            <a:prstGeom prst="rect">
              <a:avLst/>
            </a:prstGeom>
          </p:spPr>
        </p:pic>
        <p:pic>
          <p:nvPicPr>
            <p:cNvPr id="30" name="Graphic 29">
              <a:extLst>
                <a:ext uri="{FF2B5EF4-FFF2-40B4-BE49-F238E27FC236}">
                  <a16:creationId xmlns:a16="http://schemas.microsoft.com/office/drawing/2014/main" id="{11317160-3990-0F72-6427-F97313CEC46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a:off x="4734030" y="5362865"/>
              <a:ext cx="1017263" cy="462613"/>
            </a:xfrm>
            <a:prstGeom prst="rect">
              <a:avLst/>
            </a:prstGeom>
          </p:spPr>
        </p:pic>
        <p:pic>
          <p:nvPicPr>
            <p:cNvPr id="36" name="Graphic 35">
              <a:extLst>
                <a:ext uri="{FF2B5EF4-FFF2-40B4-BE49-F238E27FC236}">
                  <a16:creationId xmlns:a16="http://schemas.microsoft.com/office/drawing/2014/main" id="{07D7163C-FB93-B460-2CC8-5403C2F6DCC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a:off x="5803660" y="5363968"/>
              <a:ext cx="1017263" cy="462613"/>
            </a:xfrm>
            <a:prstGeom prst="rect">
              <a:avLst/>
            </a:prstGeom>
          </p:spPr>
        </p:pic>
        <p:pic>
          <p:nvPicPr>
            <p:cNvPr id="37" name="Graphic 36">
              <a:extLst>
                <a:ext uri="{FF2B5EF4-FFF2-40B4-BE49-F238E27FC236}">
                  <a16:creationId xmlns:a16="http://schemas.microsoft.com/office/drawing/2014/main" id="{578EB30C-21B7-3A9C-ADC5-12DE8FF4AB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244" b="56631"/>
            <a:stretch/>
          </p:blipFill>
          <p:spPr>
            <a:xfrm>
              <a:off x="6770302" y="5446494"/>
              <a:ext cx="1017263" cy="462613"/>
            </a:xfrm>
            <a:prstGeom prst="rect">
              <a:avLst/>
            </a:prstGeom>
          </p:spPr>
        </p:pic>
      </p:grpSp>
      <p:sp>
        <p:nvSpPr>
          <p:cNvPr id="2" name="Rectangle 1">
            <a:extLst>
              <a:ext uri="{FF2B5EF4-FFF2-40B4-BE49-F238E27FC236}">
                <a16:creationId xmlns:a16="http://schemas.microsoft.com/office/drawing/2014/main" id="{5EF1D6BC-CA7B-D578-36D0-E9F7612DC6D2}"/>
              </a:ext>
            </a:extLst>
          </p:cNvPr>
          <p:cNvSpPr/>
          <p:nvPr userDrawn="1"/>
        </p:nvSpPr>
        <p:spPr>
          <a:xfrm>
            <a:off x="727376" y="452782"/>
            <a:ext cx="10737249" cy="5070106"/>
          </a:xfrm>
          <a:custGeom>
            <a:avLst/>
            <a:gdLst>
              <a:gd name="connsiteX0" fmla="*/ 0 w 10600505"/>
              <a:gd name="connsiteY0" fmla="*/ 0 h 992595"/>
              <a:gd name="connsiteX1" fmla="*/ 10600505 w 10600505"/>
              <a:gd name="connsiteY1" fmla="*/ 0 h 992595"/>
              <a:gd name="connsiteX2" fmla="*/ 10600505 w 10600505"/>
              <a:gd name="connsiteY2" fmla="*/ 992595 h 992595"/>
              <a:gd name="connsiteX3" fmla="*/ 0 w 10600505"/>
              <a:gd name="connsiteY3" fmla="*/ 992595 h 992595"/>
              <a:gd name="connsiteX4" fmla="*/ 0 w 10600505"/>
              <a:gd name="connsiteY4" fmla="*/ 0 h 992595"/>
              <a:gd name="connsiteX0" fmla="*/ 58366 w 10600505"/>
              <a:gd name="connsiteY0" fmla="*/ 58366 h 992595"/>
              <a:gd name="connsiteX1" fmla="*/ 10600505 w 10600505"/>
              <a:gd name="connsiteY1" fmla="*/ 0 h 992595"/>
              <a:gd name="connsiteX2" fmla="*/ 10600505 w 10600505"/>
              <a:gd name="connsiteY2" fmla="*/ 992595 h 992595"/>
              <a:gd name="connsiteX3" fmla="*/ 0 w 10600505"/>
              <a:gd name="connsiteY3" fmla="*/ 992595 h 992595"/>
              <a:gd name="connsiteX4" fmla="*/ 58366 w 10600505"/>
              <a:gd name="connsiteY4" fmla="*/ 58366 h 992595"/>
              <a:gd name="connsiteX0" fmla="*/ 48638 w 10600505"/>
              <a:gd name="connsiteY0" fmla="*/ 19456 h 992595"/>
              <a:gd name="connsiteX1" fmla="*/ 10600505 w 10600505"/>
              <a:gd name="connsiteY1" fmla="*/ 0 h 992595"/>
              <a:gd name="connsiteX2" fmla="*/ 10600505 w 10600505"/>
              <a:gd name="connsiteY2" fmla="*/ 992595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493500 w 10600505"/>
              <a:gd name="connsiteY2" fmla="*/ 982867 h 992595"/>
              <a:gd name="connsiteX3" fmla="*/ 0 w 10600505"/>
              <a:gd name="connsiteY3" fmla="*/ 992595 h 992595"/>
              <a:gd name="connsiteX4" fmla="*/ 48638 w 10600505"/>
              <a:gd name="connsiteY4" fmla="*/ 19456 h 992595"/>
              <a:gd name="connsiteX0" fmla="*/ 48638 w 10600505"/>
              <a:gd name="connsiteY0" fmla="*/ 19456 h 992595"/>
              <a:gd name="connsiteX1" fmla="*/ 10600505 w 10600505"/>
              <a:gd name="connsiteY1" fmla="*/ 0 h 992595"/>
              <a:gd name="connsiteX2" fmla="*/ 10522683 w 10600505"/>
              <a:gd name="connsiteY2" fmla="*/ 982867 h 992595"/>
              <a:gd name="connsiteX3" fmla="*/ 0 w 10600505"/>
              <a:gd name="connsiteY3" fmla="*/ 992595 h 992595"/>
              <a:gd name="connsiteX4" fmla="*/ 48638 w 10600505"/>
              <a:gd name="connsiteY4"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48638 w 10532411"/>
              <a:gd name="connsiteY4" fmla="*/ 19456 h 992595"/>
              <a:gd name="connsiteX0" fmla="*/ 177904 w 10661677"/>
              <a:gd name="connsiteY0" fmla="*/ 19456 h 992595"/>
              <a:gd name="connsiteX1" fmla="*/ 10661677 w 10661677"/>
              <a:gd name="connsiteY1" fmla="*/ 0 h 992595"/>
              <a:gd name="connsiteX2" fmla="*/ 10651949 w 10661677"/>
              <a:gd name="connsiteY2" fmla="*/ 982867 h 992595"/>
              <a:gd name="connsiteX3" fmla="*/ 129266 w 10661677"/>
              <a:gd name="connsiteY3" fmla="*/ 992595 h 992595"/>
              <a:gd name="connsiteX4" fmla="*/ 163 w 10661677"/>
              <a:gd name="connsiteY4" fmla="*/ 457200 h 992595"/>
              <a:gd name="connsiteX5" fmla="*/ 177904 w 10661677"/>
              <a:gd name="connsiteY5" fmla="*/ 19456 h 992595"/>
              <a:gd name="connsiteX0" fmla="*/ 48638 w 10532411"/>
              <a:gd name="connsiteY0" fmla="*/ 19456 h 992595"/>
              <a:gd name="connsiteX1" fmla="*/ 10532411 w 10532411"/>
              <a:gd name="connsiteY1" fmla="*/ 0 h 992595"/>
              <a:gd name="connsiteX2" fmla="*/ 10522683 w 10532411"/>
              <a:gd name="connsiteY2" fmla="*/ 982867 h 992595"/>
              <a:gd name="connsiteX3" fmla="*/ 0 w 10532411"/>
              <a:gd name="connsiteY3" fmla="*/ 992595 h 992595"/>
              <a:gd name="connsiteX4" fmla="*/ 7084 w 10532411"/>
              <a:gd name="connsiteY4" fmla="*/ 505838 h 992595"/>
              <a:gd name="connsiteX5" fmla="*/ 48638 w 10532411"/>
              <a:gd name="connsiteY5" fmla="*/ 19456 h 992595"/>
              <a:gd name="connsiteX0" fmla="*/ 0 w 10554565"/>
              <a:gd name="connsiteY0" fmla="*/ 0 h 997649"/>
              <a:gd name="connsiteX1" fmla="*/ 10554565 w 10554565"/>
              <a:gd name="connsiteY1" fmla="*/ 5054 h 997649"/>
              <a:gd name="connsiteX2" fmla="*/ 10544837 w 10554565"/>
              <a:gd name="connsiteY2" fmla="*/ 987921 h 997649"/>
              <a:gd name="connsiteX3" fmla="*/ 22154 w 10554565"/>
              <a:gd name="connsiteY3" fmla="*/ 997649 h 997649"/>
              <a:gd name="connsiteX4" fmla="*/ 29238 w 10554565"/>
              <a:gd name="connsiteY4" fmla="*/ 510892 h 997649"/>
              <a:gd name="connsiteX5" fmla="*/ 0 w 10554565"/>
              <a:gd name="connsiteY5" fmla="*/ 0 h 99764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42231 h 1047309"/>
              <a:gd name="connsiteX1" fmla="*/ 10554565 w 10563011"/>
              <a:gd name="connsiteY1" fmla="*/ 47285 h 1047309"/>
              <a:gd name="connsiteX2" fmla="*/ 10562534 w 10563011"/>
              <a:gd name="connsiteY2" fmla="*/ 1047309 h 1047309"/>
              <a:gd name="connsiteX3" fmla="*/ 22154 w 10563011"/>
              <a:gd name="connsiteY3" fmla="*/ 1039880 h 1047309"/>
              <a:gd name="connsiteX4" fmla="*/ 29238 w 10563011"/>
              <a:gd name="connsiteY4" fmla="*/ 553123 h 1047309"/>
              <a:gd name="connsiteX5" fmla="*/ 0 w 10563011"/>
              <a:gd name="connsiteY5" fmla="*/ 42231 h 1047309"/>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10554565 w 10563011"/>
              <a:gd name="connsiteY1" fmla="*/ 5054 h 1005078"/>
              <a:gd name="connsiteX2" fmla="*/ 10562534 w 10563011"/>
              <a:gd name="connsiteY2" fmla="*/ 1005078 h 1005078"/>
              <a:gd name="connsiteX3" fmla="*/ 22154 w 10563011"/>
              <a:gd name="connsiteY3" fmla="*/ 997649 h 1005078"/>
              <a:gd name="connsiteX4" fmla="*/ 29238 w 10563011"/>
              <a:gd name="connsiteY4" fmla="*/ 510892 h 1005078"/>
              <a:gd name="connsiteX5" fmla="*/ 0 w 10563011"/>
              <a:gd name="connsiteY5"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2154 w 10563011"/>
              <a:gd name="connsiteY4" fmla="*/ 997649 h 1005078"/>
              <a:gd name="connsiteX5" fmla="*/ 29238 w 10563011"/>
              <a:gd name="connsiteY5" fmla="*/ 510892 h 1005078"/>
              <a:gd name="connsiteX6" fmla="*/ 0 w 10563011"/>
              <a:gd name="connsiteY6"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2819350 w 10563011"/>
              <a:gd name="connsiteY4" fmla="*/ 987285 h 1005078"/>
              <a:gd name="connsiteX5" fmla="*/ 22154 w 10563011"/>
              <a:gd name="connsiteY5" fmla="*/ 997649 h 1005078"/>
              <a:gd name="connsiteX6" fmla="*/ 29238 w 10563011"/>
              <a:gd name="connsiteY6" fmla="*/ 510892 h 1005078"/>
              <a:gd name="connsiteX7" fmla="*/ 0 w 10563011"/>
              <a:gd name="connsiteY7" fmla="*/ 0 h 1005078"/>
              <a:gd name="connsiteX0" fmla="*/ 0 w 10563011"/>
              <a:gd name="connsiteY0" fmla="*/ 0 h 1005078"/>
              <a:gd name="connsiteX1" fmla="*/ 8206193 w 10563011"/>
              <a:gd name="connsiteY1" fmla="*/ 12927 h 1005078"/>
              <a:gd name="connsiteX2" fmla="*/ 10554565 w 10563011"/>
              <a:gd name="connsiteY2" fmla="*/ 5054 h 1005078"/>
              <a:gd name="connsiteX3" fmla="*/ 10562534 w 10563011"/>
              <a:gd name="connsiteY3" fmla="*/ 1005078 h 1005078"/>
              <a:gd name="connsiteX4" fmla="*/ 8949442 w 10563011"/>
              <a:gd name="connsiteY4" fmla="*/ 996309 h 1005078"/>
              <a:gd name="connsiteX5" fmla="*/ 2819350 w 10563011"/>
              <a:gd name="connsiteY5" fmla="*/ 987285 h 1005078"/>
              <a:gd name="connsiteX6" fmla="*/ 22154 w 10563011"/>
              <a:gd name="connsiteY6" fmla="*/ 997649 h 1005078"/>
              <a:gd name="connsiteX7" fmla="*/ 29238 w 10563011"/>
              <a:gd name="connsiteY7" fmla="*/ 510892 h 1005078"/>
              <a:gd name="connsiteX8" fmla="*/ 0 w 10563011"/>
              <a:gd name="connsiteY8" fmla="*/ 0 h 1005078"/>
              <a:gd name="connsiteX0" fmla="*/ 37884 w 10600895"/>
              <a:gd name="connsiteY0" fmla="*/ 0 h 1005078"/>
              <a:gd name="connsiteX1" fmla="*/ 8244077 w 10600895"/>
              <a:gd name="connsiteY1" fmla="*/ 12927 h 1005078"/>
              <a:gd name="connsiteX2" fmla="*/ 10592449 w 10600895"/>
              <a:gd name="connsiteY2" fmla="*/ 5054 h 1005078"/>
              <a:gd name="connsiteX3" fmla="*/ 10600418 w 10600895"/>
              <a:gd name="connsiteY3" fmla="*/ 1005078 h 1005078"/>
              <a:gd name="connsiteX4" fmla="*/ 8987326 w 10600895"/>
              <a:gd name="connsiteY4" fmla="*/ 996309 h 1005078"/>
              <a:gd name="connsiteX5" fmla="*/ 2857234 w 10600895"/>
              <a:gd name="connsiteY5" fmla="*/ 987285 h 1005078"/>
              <a:gd name="connsiteX6" fmla="*/ 60038 w 10600895"/>
              <a:gd name="connsiteY6" fmla="*/ 997649 h 1005078"/>
              <a:gd name="connsiteX7" fmla="*/ 315 w 10600895"/>
              <a:gd name="connsiteY7" fmla="*/ 510125 h 1005078"/>
              <a:gd name="connsiteX8" fmla="*/ 37884 w 10600895"/>
              <a:gd name="connsiteY8" fmla="*/ 0 h 100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895" h="1005078">
                <a:moveTo>
                  <a:pt x="37884" y="0"/>
                </a:moveTo>
                <a:lnTo>
                  <a:pt x="8244077" y="12927"/>
                </a:lnTo>
                <a:lnTo>
                  <a:pt x="10592449" y="5054"/>
                </a:lnTo>
                <a:cubicBezTo>
                  <a:pt x="10589206" y="332676"/>
                  <a:pt x="10603661" y="677456"/>
                  <a:pt x="10600418" y="1005078"/>
                </a:cubicBezTo>
                <a:lnTo>
                  <a:pt x="8987326" y="996309"/>
                </a:lnTo>
                <a:lnTo>
                  <a:pt x="2857234" y="987285"/>
                </a:lnTo>
                <a:lnTo>
                  <a:pt x="60038" y="997649"/>
                </a:lnTo>
                <a:cubicBezTo>
                  <a:pt x="65642" y="828912"/>
                  <a:pt x="-5289" y="678862"/>
                  <a:pt x="315" y="510125"/>
                </a:cubicBezTo>
                <a:lnTo>
                  <a:pt x="37884" y="0"/>
                </a:lnTo>
                <a:close/>
              </a:path>
            </a:pathLst>
          </a:custGeom>
          <a:solidFill>
            <a:srgbClr val="F9FAF9"/>
          </a:solidFill>
          <a:ln w="190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274320" tIns="274320" rIns="274320" bIns="274320" rtlCol="0" anchor="ctr">
            <a:spAutoFit/>
          </a:bodyPr>
          <a:lstStyle/>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a:p>
            <a:pPr lvl="1" algn="ctr" defTabSz="914400" rtl="0" eaLnBrk="1" latinLnBrk="0" hangingPunct="1">
              <a:lnSpc>
                <a:spcPct val="90000"/>
              </a:lnSpc>
              <a:spcBef>
                <a:spcPts val="1000"/>
              </a:spcBef>
              <a:buClr>
                <a:srgbClr val="C5299B"/>
              </a:buClr>
              <a:defRPr/>
            </a:pPr>
            <a:endParaRPr lang="en-US" sz="2800" kern="1200" noProof="0">
              <a:solidFill>
                <a:schemeClr val="tx1"/>
              </a:solidFill>
              <a:latin typeface="Everygirl Regular" panose="02000503000000000000" pitchFamily="2" charset="0"/>
            </a:endParaRPr>
          </a:p>
        </p:txBody>
      </p:sp>
      <p:sp>
        <p:nvSpPr>
          <p:cNvPr id="7" name="Picture Placeholder 6">
            <a:extLst>
              <a:ext uri="{FF2B5EF4-FFF2-40B4-BE49-F238E27FC236}">
                <a16:creationId xmlns:a16="http://schemas.microsoft.com/office/drawing/2014/main" id="{85BF2E2C-1C88-7010-A911-57CFDE2D1A57}"/>
              </a:ext>
            </a:extLst>
          </p:cNvPr>
          <p:cNvSpPr>
            <a:spLocks noGrp="1"/>
          </p:cNvSpPr>
          <p:nvPr userDrawn="1">
            <p:ph type="pic" sz="quarter" idx="10" hasCustomPrompt="1"/>
          </p:nvPr>
        </p:nvSpPr>
        <p:spPr>
          <a:xfrm>
            <a:off x="1094133" y="774031"/>
            <a:ext cx="10003735" cy="4427607"/>
          </a:xfrm>
          <a:prstGeom prst="rect">
            <a:avLst/>
          </a:prstGeom>
        </p:spPr>
        <p:txBody>
          <a:bodyPr anchor="ctr"/>
          <a:lstStyle>
            <a:lvl1pPr marL="0" indent="0" algn="ctr">
              <a:buNone/>
              <a:defRPr/>
            </a:lvl1pPr>
          </a:lstStyle>
          <a:p>
            <a:r>
              <a:rPr lang="en-US"/>
              <a:t>Click icon to insert photo</a:t>
            </a:r>
          </a:p>
        </p:txBody>
      </p:sp>
      <p:pic>
        <p:nvPicPr>
          <p:cNvPr id="4" name="Picture 3" descr="Shape&#10;&#10;Description automatically generated with medium confidence">
            <a:extLst>
              <a:ext uri="{FF2B5EF4-FFF2-40B4-BE49-F238E27FC236}">
                <a16:creationId xmlns:a16="http://schemas.microsoft.com/office/drawing/2014/main" id="{BB100265-C2C3-EC39-6EF5-9614BB286AD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a:off x="10892362" y="5089718"/>
            <a:ext cx="843098" cy="687012"/>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4B04F5A9-7E6D-A460-DCAB-E009879B48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8040"/>
          <a:stretch/>
        </p:blipFill>
        <p:spPr>
          <a:xfrm>
            <a:off x="412319" y="207511"/>
            <a:ext cx="843098" cy="687012"/>
          </a:xfrm>
          <a:prstGeom prst="rect">
            <a:avLst/>
          </a:prstGeom>
        </p:spPr>
      </p:pic>
    </p:spTree>
    <p:extLst>
      <p:ext uri="{BB962C8B-B14F-4D97-AF65-F5344CB8AC3E}">
        <p14:creationId xmlns:p14="http://schemas.microsoft.com/office/powerpoint/2010/main" val="417241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photo left 1">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E235C7F7-3143-19F2-9CFF-5497886DB1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425005">
            <a:off x="512984" y="1430371"/>
            <a:ext cx="4581436" cy="5058740"/>
          </a:xfrm>
          <a:prstGeom prst="rect">
            <a:avLst/>
          </a:prstGeom>
        </p:spPr>
      </p:pic>
      <p:sp>
        <p:nvSpPr>
          <p:cNvPr id="6" name="Picture Placeholder 11">
            <a:extLst>
              <a:ext uri="{FF2B5EF4-FFF2-40B4-BE49-F238E27FC236}">
                <a16:creationId xmlns:a16="http://schemas.microsoft.com/office/drawing/2014/main" id="{8E15147C-AFEB-DDE3-DC17-DCE9EAFAD397}"/>
              </a:ext>
            </a:extLst>
          </p:cNvPr>
          <p:cNvSpPr>
            <a:spLocks noGrp="1"/>
          </p:cNvSpPr>
          <p:nvPr>
            <p:ph type="pic" sz="quarter" idx="10" hasCustomPrompt="1"/>
          </p:nvPr>
        </p:nvSpPr>
        <p:spPr>
          <a:xfrm rot="21430292">
            <a:off x="849092" y="1858015"/>
            <a:ext cx="3925227" cy="3525709"/>
          </a:xfrm>
          <a:prstGeom prst="rect">
            <a:avLst/>
          </a:prstGeom>
        </p:spPr>
        <p:txBody>
          <a:bodyPr anchor="ctr"/>
          <a:lstStyle>
            <a:lvl1pPr marL="0" indent="0" algn="ctr">
              <a:buNone/>
              <a:defRPr/>
            </a:lvl1pPr>
          </a:lstStyle>
          <a:p>
            <a:r>
              <a:rPr lang="en-US"/>
              <a:t>Click icon to insert photo</a:t>
            </a:r>
          </a:p>
        </p:txBody>
      </p:sp>
      <p:pic>
        <p:nvPicPr>
          <p:cNvPr id="7" name="Picture 6" descr="Logo, icon&#10;&#10;Description automatically generated">
            <a:extLst>
              <a:ext uri="{FF2B5EF4-FFF2-40B4-BE49-F238E27FC236}">
                <a16:creationId xmlns:a16="http://schemas.microsoft.com/office/drawing/2014/main" id="{E05B2FC6-A2E5-8857-B022-DAD99012F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055574">
            <a:off x="4743440" y="6047599"/>
            <a:ext cx="783401" cy="464014"/>
          </a:xfrm>
          <a:prstGeom prst="rect">
            <a:avLst/>
          </a:prstGeom>
        </p:spPr>
      </p:pic>
      <p:pic>
        <p:nvPicPr>
          <p:cNvPr id="8" name="Picture 7" descr="Logo, icon&#10;&#10;Description automatically generated">
            <a:extLst>
              <a:ext uri="{FF2B5EF4-FFF2-40B4-BE49-F238E27FC236}">
                <a16:creationId xmlns:a16="http://schemas.microsoft.com/office/drawing/2014/main" id="{0C2288FA-9B86-693D-840F-D3CA7AA195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259" y="1198122"/>
            <a:ext cx="670690" cy="565193"/>
          </a:xfrm>
          <a:prstGeom prst="rect">
            <a:avLst/>
          </a:prstGeom>
        </p:spPr>
      </p:pic>
    </p:spTree>
    <p:extLst>
      <p:ext uri="{BB962C8B-B14F-4D97-AF65-F5344CB8AC3E}">
        <p14:creationId xmlns:p14="http://schemas.microsoft.com/office/powerpoint/2010/main" val="2675021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photo right - Simple border">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83AA5D80-ED1D-35C3-29E1-A0909E735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4993983">
            <a:off x="5766202" y="5549007"/>
            <a:ext cx="650139" cy="856924"/>
          </a:xfrm>
          <a:prstGeom prst="rect">
            <a:avLst/>
          </a:prstGeom>
        </p:spPr>
      </p:pic>
      <p:sp>
        <p:nvSpPr>
          <p:cNvPr id="3" name="Picture Placeholder 7">
            <a:extLst>
              <a:ext uri="{FF2B5EF4-FFF2-40B4-BE49-F238E27FC236}">
                <a16:creationId xmlns:a16="http://schemas.microsoft.com/office/drawing/2014/main" id="{A1412A08-FA02-FD9F-B890-64E964647D33}"/>
              </a:ext>
            </a:extLst>
          </p:cNvPr>
          <p:cNvSpPr>
            <a:spLocks noGrp="1"/>
          </p:cNvSpPr>
          <p:nvPr>
            <p:ph type="pic" sz="quarter" idx="10" hasCustomPrompt="1"/>
          </p:nvPr>
        </p:nvSpPr>
        <p:spPr>
          <a:xfrm>
            <a:off x="6614809" y="447471"/>
            <a:ext cx="5048655" cy="5904691"/>
          </a:xfrm>
          <a:custGeom>
            <a:avLst/>
            <a:gdLst>
              <a:gd name="connsiteX0" fmla="*/ 0 w 6004002"/>
              <a:gd name="connsiteY0" fmla="*/ 0 h 4823498"/>
              <a:gd name="connsiteX1" fmla="*/ 6004002 w 6004002"/>
              <a:gd name="connsiteY1" fmla="*/ 0 h 4823498"/>
              <a:gd name="connsiteX2" fmla="*/ 6004002 w 6004002"/>
              <a:gd name="connsiteY2" fmla="*/ 4823498 h 4823498"/>
              <a:gd name="connsiteX3" fmla="*/ 0 w 6004002"/>
              <a:gd name="connsiteY3" fmla="*/ 4823498 h 4823498"/>
              <a:gd name="connsiteX4" fmla="*/ 0 w 6004002"/>
              <a:gd name="connsiteY4" fmla="*/ 0 h 4823498"/>
              <a:gd name="connsiteX0" fmla="*/ 0 w 6004002"/>
              <a:gd name="connsiteY0" fmla="*/ 14710 h 4838208"/>
              <a:gd name="connsiteX1" fmla="*/ 1566873 w 6004002"/>
              <a:gd name="connsiteY1" fmla="*/ 0 h 4838208"/>
              <a:gd name="connsiteX2" fmla="*/ 6004002 w 6004002"/>
              <a:gd name="connsiteY2" fmla="*/ 14710 h 4838208"/>
              <a:gd name="connsiteX3" fmla="*/ 6004002 w 6004002"/>
              <a:gd name="connsiteY3" fmla="*/ 4838208 h 4838208"/>
              <a:gd name="connsiteX4" fmla="*/ 0 w 6004002"/>
              <a:gd name="connsiteY4" fmla="*/ 4838208 h 4838208"/>
              <a:gd name="connsiteX5" fmla="*/ 0 w 6004002"/>
              <a:gd name="connsiteY5" fmla="*/ 14710 h 4838208"/>
              <a:gd name="connsiteX0" fmla="*/ 0 w 6004002"/>
              <a:gd name="connsiteY0" fmla="*/ 63348 h 4886846"/>
              <a:gd name="connsiteX1" fmla="*/ 1527962 w 6004002"/>
              <a:gd name="connsiteY1" fmla="*/ 0 h 4886846"/>
              <a:gd name="connsiteX2" fmla="*/ 6004002 w 6004002"/>
              <a:gd name="connsiteY2" fmla="*/ 63348 h 4886846"/>
              <a:gd name="connsiteX3" fmla="*/ 6004002 w 6004002"/>
              <a:gd name="connsiteY3" fmla="*/ 4886846 h 4886846"/>
              <a:gd name="connsiteX4" fmla="*/ 0 w 6004002"/>
              <a:gd name="connsiteY4" fmla="*/ 4886846 h 4886846"/>
              <a:gd name="connsiteX5" fmla="*/ 0 w 6004002"/>
              <a:gd name="connsiteY5" fmla="*/ 63348 h 4886846"/>
              <a:gd name="connsiteX0" fmla="*/ 0 w 6004002"/>
              <a:gd name="connsiteY0" fmla="*/ 63348 h 4893012"/>
              <a:gd name="connsiteX1" fmla="*/ 1527962 w 6004002"/>
              <a:gd name="connsiteY1" fmla="*/ 0 h 4893012"/>
              <a:gd name="connsiteX2" fmla="*/ 6004002 w 6004002"/>
              <a:gd name="connsiteY2" fmla="*/ 63348 h 4893012"/>
              <a:gd name="connsiteX3" fmla="*/ 6004002 w 6004002"/>
              <a:gd name="connsiteY3" fmla="*/ 4886846 h 4893012"/>
              <a:gd name="connsiteX4" fmla="*/ 4504627 w 6004002"/>
              <a:gd name="connsiteY4" fmla="*/ 4893012 h 4893012"/>
              <a:gd name="connsiteX5" fmla="*/ 0 w 6004002"/>
              <a:gd name="connsiteY5" fmla="*/ 4886846 h 4893012"/>
              <a:gd name="connsiteX6" fmla="*/ 0 w 6004002"/>
              <a:gd name="connsiteY6" fmla="*/ 63348 h 4893012"/>
              <a:gd name="connsiteX0" fmla="*/ 0 w 6004002"/>
              <a:gd name="connsiteY0" fmla="*/ 63348 h 4931923"/>
              <a:gd name="connsiteX1" fmla="*/ 1527962 w 6004002"/>
              <a:gd name="connsiteY1" fmla="*/ 0 h 4931923"/>
              <a:gd name="connsiteX2" fmla="*/ 6004002 w 6004002"/>
              <a:gd name="connsiteY2" fmla="*/ 63348 h 4931923"/>
              <a:gd name="connsiteX3" fmla="*/ 6004002 w 6004002"/>
              <a:gd name="connsiteY3" fmla="*/ 4886846 h 4931923"/>
              <a:gd name="connsiteX4" fmla="*/ 4592176 w 6004002"/>
              <a:gd name="connsiteY4" fmla="*/ 4931923 h 4931923"/>
              <a:gd name="connsiteX5" fmla="*/ 0 w 6004002"/>
              <a:gd name="connsiteY5" fmla="*/ 4886846 h 4931923"/>
              <a:gd name="connsiteX6" fmla="*/ 0 w 6004002"/>
              <a:gd name="connsiteY6" fmla="*/ 63348 h 4931923"/>
              <a:gd name="connsiteX0" fmla="*/ 0 w 6012414"/>
              <a:gd name="connsiteY0" fmla="*/ 63348 h 4931923"/>
              <a:gd name="connsiteX1" fmla="*/ 1527962 w 6012414"/>
              <a:gd name="connsiteY1" fmla="*/ 0 h 4931923"/>
              <a:gd name="connsiteX2" fmla="*/ 6004002 w 6012414"/>
              <a:gd name="connsiteY2" fmla="*/ 63348 h 4931923"/>
              <a:gd name="connsiteX3" fmla="*/ 6012414 w 6012414"/>
              <a:gd name="connsiteY3" fmla="*/ 1371600 h 4931923"/>
              <a:gd name="connsiteX4" fmla="*/ 6004002 w 6012414"/>
              <a:gd name="connsiteY4" fmla="*/ 4886846 h 4931923"/>
              <a:gd name="connsiteX5" fmla="*/ 4592176 w 6012414"/>
              <a:gd name="connsiteY5" fmla="*/ 4931923 h 4931923"/>
              <a:gd name="connsiteX6" fmla="*/ 0 w 6012414"/>
              <a:gd name="connsiteY6" fmla="*/ 4886846 h 4931923"/>
              <a:gd name="connsiteX7" fmla="*/ 0 w 6012414"/>
              <a:gd name="connsiteY7" fmla="*/ 63348 h 4931923"/>
              <a:gd name="connsiteX0" fmla="*/ 0 w 6041597"/>
              <a:gd name="connsiteY0" fmla="*/ 63348 h 4931923"/>
              <a:gd name="connsiteX1" fmla="*/ 1527962 w 6041597"/>
              <a:gd name="connsiteY1" fmla="*/ 0 h 4931923"/>
              <a:gd name="connsiteX2" fmla="*/ 6004002 w 6041597"/>
              <a:gd name="connsiteY2" fmla="*/ 63348 h 4931923"/>
              <a:gd name="connsiteX3" fmla="*/ 6041597 w 6041597"/>
              <a:gd name="connsiteY3" fmla="*/ 1391055 h 4931923"/>
              <a:gd name="connsiteX4" fmla="*/ 6004002 w 6041597"/>
              <a:gd name="connsiteY4" fmla="*/ 4886846 h 4931923"/>
              <a:gd name="connsiteX5" fmla="*/ 4592176 w 6041597"/>
              <a:gd name="connsiteY5" fmla="*/ 4931923 h 4931923"/>
              <a:gd name="connsiteX6" fmla="*/ 0 w 6041597"/>
              <a:gd name="connsiteY6" fmla="*/ 4886846 h 4931923"/>
              <a:gd name="connsiteX7" fmla="*/ 0 w 6041597"/>
              <a:gd name="connsiteY7" fmla="*/ 63348 h 4931923"/>
              <a:gd name="connsiteX0" fmla="*/ 0 w 6041597"/>
              <a:gd name="connsiteY0" fmla="*/ 22180 h 4890755"/>
              <a:gd name="connsiteX1" fmla="*/ 1458117 w 6041597"/>
              <a:gd name="connsiteY1" fmla="*/ 0 h 4890755"/>
              <a:gd name="connsiteX2" fmla="*/ 6004002 w 6041597"/>
              <a:gd name="connsiteY2" fmla="*/ 22180 h 4890755"/>
              <a:gd name="connsiteX3" fmla="*/ 6041597 w 6041597"/>
              <a:gd name="connsiteY3" fmla="*/ 1349887 h 4890755"/>
              <a:gd name="connsiteX4" fmla="*/ 6004002 w 6041597"/>
              <a:gd name="connsiteY4" fmla="*/ 4845678 h 4890755"/>
              <a:gd name="connsiteX5" fmla="*/ 4592176 w 6041597"/>
              <a:gd name="connsiteY5" fmla="*/ 4890755 h 4890755"/>
              <a:gd name="connsiteX6" fmla="*/ 0 w 6041597"/>
              <a:gd name="connsiteY6" fmla="*/ 4845678 h 4890755"/>
              <a:gd name="connsiteX7" fmla="*/ 0 w 6041597"/>
              <a:gd name="connsiteY7" fmla="*/ 22180 h 489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597" h="4890755">
                <a:moveTo>
                  <a:pt x="0" y="22180"/>
                </a:moveTo>
                <a:lnTo>
                  <a:pt x="1458117" y="0"/>
                </a:lnTo>
                <a:lnTo>
                  <a:pt x="6004002" y="22180"/>
                </a:lnTo>
                <a:lnTo>
                  <a:pt x="6041597" y="1349887"/>
                </a:lnTo>
                <a:lnTo>
                  <a:pt x="6004002" y="4845678"/>
                </a:lnTo>
                <a:lnTo>
                  <a:pt x="4592176" y="4890755"/>
                </a:lnTo>
                <a:lnTo>
                  <a:pt x="0" y="4845678"/>
                </a:lnTo>
                <a:lnTo>
                  <a:pt x="0" y="22180"/>
                </a:lnTo>
                <a:close/>
              </a:path>
            </a:pathLst>
          </a:custGeom>
          <a:ln w="25400">
            <a:solidFill>
              <a:schemeClr val="tx1">
                <a:lumMod val="75000"/>
              </a:schemeClr>
            </a:solidFill>
            <a:extLst>
              <a:ext uri="{C807C97D-BFC1-408E-A445-0C87EB9F89A2}">
                <ask:lineSketchStyleProps xmlns:ask="http://schemas.microsoft.com/office/drawing/2018/sketchyshapes" sd="1219033472">
                  <a:custGeom>
                    <a:avLst/>
                    <a:gdLst>
                      <a:gd name="connsiteX0" fmla="*/ 0 w 6004002"/>
                      <a:gd name="connsiteY0" fmla="*/ 0 h 4823498"/>
                      <a:gd name="connsiteX1" fmla="*/ 547031 w 6004002"/>
                      <a:gd name="connsiteY1" fmla="*/ 0 h 4823498"/>
                      <a:gd name="connsiteX2" fmla="*/ 1214143 w 6004002"/>
                      <a:gd name="connsiteY2" fmla="*/ 0 h 4823498"/>
                      <a:gd name="connsiteX3" fmla="*/ 2001334 w 6004002"/>
                      <a:gd name="connsiteY3" fmla="*/ 0 h 4823498"/>
                      <a:gd name="connsiteX4" fmla="*/ 2548365 w 6004002"/>
                      <a:gd name="connsiteY4" fmla="*/ 0 h 4823498"/>
                      <a:gd name="connsiteX5" fmla="*/ 3275517 w 6004002"/>
                      <a:gd name="connsiteY5" fmla="*/ 0 h 4823498"/>
                      <a:gd name="connsiteX6" fmla="*/ 3822548 w 6004002"/>
                      <a:gd name="connsiteY6" fmla="*/ 0 h 4823498"/>
                      <a:gd name="connsiteX7" fmla="*/ 4489659 w 6004002"/>
                      <a:gd name="connsiteY7" fmla="*/ 0 h 4823498"/>
                      <a:gd name="connsiteX8" fmla="*/ 5216811 w 6004002"/>
                      <a:gd name="connsiteY8" fmla="*/ 0 h 4823498"/>
                      <a:gd name="connsiteX9" fmla="*/ 6004002 w 6004002"/>
                      <a:gd name="connsiteY9" fmla="*/ 0 h 4823498"/>
                      <a:gd name="connsiteX10" fmla="*/ 6004002 w 6004002"/>
                      <a:gd name="connsiteY10" fmla="*/ 544366 h 4823498"/>
                      <a:gd name="connsiteX11" fmla="*/ 6004002 w 6004002"/>
                      <a:gd name="connsiteY11" fmla="*/ 1233437 h 4823498"/>
                      <a:gd name="connsiteX12" fmla="*/ 6004002 w 6004002"/>
                      <a:gd name="connsiteY12" fmla="*/ 2018978 h 4823498"/>
                      <a:gd name="connsiteX13" fmla="*/ 6004002 w 6004002"/>
                      <a:gd name="connsiteY13" fmla="*/ 2756285 h 4823498"/>
                      <a:gd name="connsiteX14" fmla="*/ 6004002 w 6004002"/>
                      <a:gd name="connsiteY14" fmla="*/ 3397121 h 4823498"/>
                      <a:gd name="connsiteX15" fmla="*/ 6004002 w 6004002"/>
                      <a:gd name="connsiteY15" fmla="*/ 4134427 h 4823498"/>
                      <a:gd name="connsiteX16" fmla="*/ 6004002 w 6004002"/>
                      <a:gd name="connsiteY16" fmla="*/ 4823498 h 4823498"/>
                      <a:gd name="connsiteX17" fmla="*/ 5336891 w 6004002"/>
                      <a:gd name="connsiteY17" fmla="*/ 4823498 h 4823498"/>
                      <a:gd name="connsiteX18" fmla="*/ 4549699 w 6004002"/>
                      <a:gd name="connsiteY18" fmla="*/ 4823498 h 4823498"/>
                      <a:gd name="connsiteX19" fmla="*/ 3762508 w 6004002"/>
                      <a:gd name="connsiteY19" fmla="*/ 4823498 h 4823498"/>
                      <a:gd name="connsiteX20" fmla="*/ 3035357 w 6004002"/>
                      <a:gd name="connsiteY20" fmla="*/ 4823498 h 4823498"/>
                      <a:gd name="connsiteX21" fmla="*/ 2308205 w 6004002"/>
                      <a:gd name="connsiteY21" fmla="*/ 4823498 h 4823498"/>
                      <a:gd name="connsiteX22" fmla="*/ 1581054 w 6004002"/>
                      <a:gd name="connsiteY22" fmla="*/ 4823498 h 4823498"/>
                      <a:gd name="connsiteX23" fmla="*/ 1034023 w 6004002"/>
                      <a:gd name="connsiteY23" fmla="*/ 4823498 h 4823498"/>
                      <a:gd name="connsiteX24" fmla="*/ 0 w 6004002"/>
                      <a:gd name="connsiteY24" fmla="*/ 4823498 h 4823498"/>
                      <a:gd name="connsiteX25" fmla="*/ 0 w 6004002"/>
                      <a:gd name="connsiteY25" fmla="*/ 4134427 h 4823498"/>
                      <a:gd name="connsiteX26" fmla="*/ 0 w 6004002"/>
                      <a:gd name="connsiteY26" fmla="*/ 3590061 h 4823498"/>
                      <a:gd name="connsiteX27" fmla="*/ 0 w 6004002"/>
                      <a:gd name="connsiteY27" fmla="*/ 2852755 h 4823498"/>
                      <a:gd name="connsiteX28" fmla="*/ 0 w 6004002"/>
                      <a:gd name="connsiteY28" fmla="*/ 2308388 h 4823498"/>
                      <a:gd name="connsiteX29" fmla="*/ 0 w 6004002"/>
                      <a:gd name="connsiteY29" fmla="*/ 1619317 h 4823498"/>
                      <a:gd name="connsiteX30" fmla="*/ 0 w 6004002"/>
                      <a:gd name="connsiteY30" fmla="*/ 833776 h 4823498"/>
                      <a:gd name="connsiteX31" fmla="*/ 0 w 6004002"/>
                      <a:gd name="connsiteY31" fmla="*/ 0 h 48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04002" h="4823498" fill="none" extrusionOk="0">
                        <a:moveTo>
                          <a:pt x="0" y="0"/>
                        </a:moveTo>
                        <a:cubicBezTo>
                          <a:pt x="270237" y="7153"/>
                          <a:pt x="312820" y="2416"/>
                          <a:pt x="547031" y="0"/>
                        </a:cubicBezTo>
                        <a:cubicBezTo>
                          <a:pt x="781242" y="-2416"/>
                          <a:pt x="1061723" y="12959"/>
                          <a:pt x="1214143" y="0"/>
                        </a:cubicBezTo>
                        <a:cubicBezTo>
                          <a:pt x="1366563" y="-12959"/>
                          <a:pt x="1629220" y="24355"/>
                          <a:pt x="2001334" y="0"/>
                        </a:cubicBezTo>
                        <a:cubicBezTo>
                          <a:pt x="2373448" y="-24355"/>
                          <a:pt x="2293081" y="-8791"/>
                          <a:pt x="2548365" y="0"/>
                        </a:cubicBezTo>
                        <a:cubicBezTo>
                          <a:pt x="2803649" y="8791"/>
                          <a:pt x="2996310" y="17380"/>
                          <a:pt x="3275517" y="0"/>
                        </a:cubicBezTo>
                        <a:cubicBezTo>
                          <a:pt x="3554724" y="-17380"/>
                          <a:pt x="3684921" y="-11147"/>
                          <a:pt x="3822548" y="0"/>
                        </a:cubicBezTo>
                        <a:cubicBezTo>
                          <a:pt x="3960175" y="11147"/>
                          <a:pt x="4324384" y="-1105"/>
                          <a:pt x="4489659" y="0"/>
                        </a:cubicBezTo>
                        <a:cubicBezTo>
                          <a:pt x="4654934" y="1105"/>
                          <a:pt x="4939912" y="36274"/>
                          <a:pt x="5216811" y="0"/>
                        </a:cubicBezTo>
                        <a:cubicBezTo>
                          <a:pt x="5493710" y="-36274"/>
                          <a:pt x="5614821" y="1583"/>
                          <a:pt x="6004002" y="0"/>
                        </a:cubicBezTo>
                        <a:cubicBezTo>
                          <a:pt x="6010428" y="156322"/>
                          <a:pt x="6015608" y="350958"/>
                          <a:pt x="6004002" y="544366"/>
                        </a:cubicBezTo>
                        <a:cubicBezTo>
                          <a:pt x="5992396" y="737774"/>
                          <a:pt x="6009671" y="991823"/>
                          <a:pt x="6004002" y="1233437"/>
                        </a:cubicBezTo>
                        <a:cubicBezTo>
                          <a:pt x="5998333" y="1475051"/>
                          <a:pt x="5975730" y="1642210"/>
                          <a:pt x="6004002" y="2018978"/>
                        </a:cubicBezTo>
                        <a:cubicBezTo>
                          <a:pt x="6032274" y="2395746"/>
                          <a:pt x="5975403" y="2491704"/>
                          <a:pt x="6004002" y="2756285"/>
                        </a:cubicBezTo>
                        <a:cubicBezTo>
                          <a:pt x="6032601" y="3020866"/>
                          <a:pt x="5992284" y="3264753"/>
                          <a:pt x="6004002" y="3397121"/>
                        </a:cubicBezTo>
                        <a:cubicBezTo>
                          <a:pt x="6015720" y="3529489"/>
                          <a:pt x="5993190" y="3796462"/>
                          <a:pt x="6004002" y="4134427"/>
                        </a:cubicBezTo>
                        <a:cubicBezTo>
                          <a:pt x="6014814" y="4472392"/>
                          <a:pt x="5977139" y="4484687"/>
                          <a:pt x="6004002" y="4823498"/>
                        </a:cubicBezTo>
                        <a:cubicBezTo>
                          <a:pt x="5721259" y="4833718"/>
                          <a:pt x="5486273" y="4850601"/>
                          <a:pt x="5336891" y="4823498"/>
                        </a:cubicBezTo>
                        <a:cubicBezTo>
                          <a:pt x="5187509" y="4796395"/>
                          <a:pt x="4719979" y="4809732"/>
                          <a:pt x="4549699" y="4823498"/>
                        </a:cubicBezTo>
                        <a:cubicBezTo>
                          <a:pt x="4379419" y="4837264"/>
                          <a:pt x="4062669" y="4790646"/>
                          <a:pt x="3762508" y="4823498"/>
                        </a:cubicBezTo>
                        <a:cubicBezTo>
                          <a:pt x="3462347" y="4856350"/>
                          <a:pt x="3332907" y="4791848"/>
                          <a:pt x="3035357" y="4823498"/>
                        </a:cubicBezTo>
                        <a:cubicBezTo>
                          <a:pt x="2737807" y="4855148"/>
                          <a:pt x="2543072" y="4853205"/>
                          <a:pt x="2308205" y="4823498"/>
                        </a:cubicBezTo>
                        <a:cubicBezTo>
                          <a:pt x="2073338" y="4793791"/>
                          <a:pt x="1781289" y="4793645"/>
                          <a:pt x="1581054" y="4823498"/>
                        </a:cubicBezTo>
                        <a:cubicBezTo>
                          <a:pt x="1380819" y="4853351"/>
                          <a:pt x="1156092" y="4844807"/>
                          <a:pt x="1034023" y="4823498"/>
                        </a:cubicBezTo>
                        <a:cubicBezTo>
                          <a:pt x="911954" y="4802189"/>
                          <a:pt x="310861" y="4865873"/>
                          <a:pt x="0" y="4823498"/>
                        </a:cubicBezTo>
                        <a:cubicBezTo>
                          <a:pt x="15037" y="4614838"/>
                          <a:pt x="32900" y="4305126"/>
                          <a:pt x="0" y="4134427"/>
                        </a:cubicBezTo>
                        <a:cubicBezTo>
                          <a:pt x="-32900" y="3963728"/>
                          <a:pt x="-11110" y="3707438"/>
                          <a:pt x="0" y="3590061"/>
                        </a:cubicBezTo>
                        <a:cubicBezTo>
                          <a:pt x="11110" y="3472684"/>
                          <a:pt x="-27972" y="3100214"/>
                          <a:pt x="0" y="2852755"/>
                        </a:cubicBezTo>
                        <a:cubicBezTo>
                          <a:pt x="27972" y="2605296"/>
                          <a:pt x="22262" y="2457696"/>
                          <a:pt x="0" y="2308388"/>
                        </a:cubicBezTo>
                        <a:cubicBezTo>
                          <a:pt x="-22262" y="2159080"/>
                          <a:pt x="-18315" y="1770221"/>
                          <a:pt x="0" y="1619317"/>
                        </a:cubicBezTo>
                        <a:cubicBezTo>
                          <a:pt x="18315" y="1468413"/>
                          <a:pt x="-30712" y="1131274"/>
                          <a:pt x="0" y="833776"/>
                        </a:cubicBezTo>
                        <a:cubicBezTo>
                          <a:pt x="30712" y="536278"/>
                          <a:pt x="-14997" y="259521"/>
                          <a:pt x="0" y="0"/>
                        </a:cubicBezTo>
                        <a:close/>
                      </a:path>
                      <a:path w="6004002" h="4823498" stroke="0" extrusionOk="0">
                        <a:moveTo>
                          <a:pt x="0" y="0"/>
                        </a:moveTo>
                        <a:cubicBezTo>
                          <a:pt x="150182" y="13877"/>
                          <a:pt x="310790" y="-19750"/>
                          <a:pt x="607071" y="0"/>
                        </a:cubicBezTo>
                        <a:cubicBezTo>
                          <a:pt x="903352" y="19750"/>
                          <a:pt x="985981" y="13338"/>
                          <a:pt x="1094063" y="0"/>
                        </a:cubicBezTo>
                        <a:cubicBezTo>
                          <a:pt x="1202145" y="-13338"/>
                          <a:pt x="1661116" y="2436"/>
                          <a:pt x="1881254" y="0"/>
                        </a:cubicBezTo>
                        <a:cubicBezTo>
                          <a:pt x="2101392" y="-2436"/>
                          <a:pt x="2197700" y="-24990"/>
                          <a:pt x="2488325" y="0"/>
                        </a:cubicBezTo>
                        <a:cubicBezTo>
                          <a:pt x="2778950" y="24990"/>
                          <a:pt x="2825840" y="13823"/>
                          <a:pt x="3095397" y="0"/>
                        </a:cubicBezTo>
                        <a:cubicBezTo>
                          <a:pt x="3364954" y="-13823"/>
                          <a:pt x="3625873" y="31222"/>
                          <a:pt x="3882588" y="0"/>
                        </a:cubicBezTo>
                        <a:cubicBezTo>
                          <a:pt x="4139303" y="-31222"/>
                          <a:pt x="4318430" y="-23434"/>
                          <a:pt x="4429619" y="0"/>
                        </a:cubicBezTo>
                        <a:cubicBezTo>
                          <a:pt x="4540808" y="23434"/>
                          <a:pt x="4823267" y="4690"/>
                          <a:pt x="5216811" y="0"/>
                        </a:cubicBezTo>
                        <a:cubicBezTo>
                          <a:pt x="5610355" y="-4690"/>
                          <a:pt x="5754221" y="34506"/>
                          <a:pt x="6004002" y="0"/>
                        </a:cubicBezTo>
                        <a:cubicBezTo>
                          <a:pt x="6035910" y="298227"/>
                          <a:pt x="5976084" y="386040"/>
                          <a:pt x="6004002" y="689071"/>
                        </a:cubicBezTo>
                        <a:cubicBezTo>
                          <a:pt x="6031920" y="992102"/>
                          <a:pt x="5972229" y="1128442"/>
                          <a:pt x="6004002" y="1378142"/>
                        </a:cubicBezTo>
                        <a:cubicBezTo>
                          <a:pt x="6035775" y="1627842"/>
                          <a:pt x="5973992" y="1884675"/>
                          <a:pt x="6004002" y="2115448"/>
                        </a:cubicBezTo>
                        <a:cubicBezTo>
                          <a:pt x="6034012" y="2346221"/>
                          <a:pt x="6025751" y="2484591"/>
                          <a:pt x="6004002" y="2659815"/>
                        </a:cubicBezTo>
                        <a:cubicBezTo>
                          <a:pt x="5982253" y="2835039"/>
                          <a:pt x="6031922" y="3030878"/>
                          <a:pt x="6004002" y="3348886"/>
                        </a:cubicBezTo>
                        <a:cubicBezTo>
                          <a:pt x="5976082" y="3666894"/>
                          <a:pt x="5972806" y="3828213"/>
                          <a:pt x="6004002" y="4037957"/>
                        </a:cubicBezTo>
                        <a:cubicBezTo>
                          <a:pt x="6035198" y="4247701"/>
                          <a:pt x="6014771" y="4569342"/>
                          <a:pt x="6004002" y="4823498"/>
                        </a:cubicBezTo>
                        <a:cubicBezTo>
                          <a:pt x="5805955" y="4824664"/>
                          <a:pt x="5427174" y="4816351"/>
                          <a:pt x="5276851" y="4823498"/>
                        </a:cubicBezTo>
                        <a:cubicBezTo>
                          <a:pt x="5126528" y="4830645"/>
                          <a:pt x="4935591" y="4803360"/>
                          <a:pt x="4609739" y="4823498"/>
                        </a:cubicBezTo>
                        <a:cubicBezTo>
                          <a:pt x="4283887" y="4843636"/>
                          <a:pt x="4318588" y="4816279"/>
                          <a:pt x="4122748" y="4823498"/>
                        </a:cubicBezTo>
                        <a:cubicBezTo>
                          <a:pt x="3926908" y="4830717"/>
                          <a:pt x="3711662" y="4824091"/>
                          <a:pt x="3575717" y="4823498"/>
                        </a:cubicBezTo>
                        <a:cubicBezTo>
                          <a:pt x="3439772" y="4822905"/>
                          <a:pt x="3058707" y="4832154"/>
                          <a:pt x="2788525" y="4823498"/>
                        </a:cubicBezTo>
                        <a:cubicBezTo>
                          <a:pt x="2518343" y="4814842"/>
                          <a:pt x="2434169" y="4821362"/>
                          <a:pt x="2121414" y="4823498"/>
                        </a:cubicBezTo>
                        <a:cubicBezTo>
                          <a:pt x="1808659" y="4825634"/>
                          <a:pt x="1790291" y="4819657"/>
                          <a:pt x="1574383" y="4823498"/>
                        </a:cubicBezTo>
                        <a:cubicBezTo>
                          <a:pt x="1358475" y="4827339"/>
                          <a:pt x="1071960" y="4809027"/>
                          <a:pt x="907271" y="4823498"/>
                        </a:cubicBezTo>
                        <a:cubicBezTo>
                          <a:pt x="742582" y="4837969"/>
                          <a:pt x="352972" y="4781128"/>
                          <a:pt x="0" y="4823498"/>
                        </a:cubicBezTo>
                        <a:cubicBezTo>
                          <a:pt x="-25005" y="4656205"/>
                          <a:pt x="-9938" y="4459059"/>
                          <a:pt x="0" y="4279132"/>
                        </a:cubicBezTo>
                        <a:cubicBezTo>
                          <a:pt x="9938" y="4099205"/>
                          <a:pt x="-28147" y="3882480"/>
                          <a:pt x="0" y="3541826"/>
                        </a:cubicBezTo>
                        <a:cubicBezTo>
                          <a:pt x="28147" y="3201172"/>
                          <a:pt x="14852" y="3114691"/>
                          <a:pt x="0" y="2949224"/>
                        </a:cubicBezTo>
                        <a:cubicBezTo>
                          <a:pt x="-14852" y="2783757"/>
                          <a:pt x="12431" y="2338028"/>
                          <a:pt x="0" y="2163683"/>
                        </a:cubicBezTo>
                        <a:cubicBezTo>
                          <a:pt x="-12431" y="1989338"/>
                          <a:pt x="27469" y="1832620"/>
                          <a:pt x="0" y="1522847"/>
                        </a:cubicBezTo>
                        <a:cubicBezTo>
                          <a:pt x="-27469" y="1213074"/>
                          <a:pt x="11348" y="1147467"/>
                          <a:pt x="0" y="978481"/>
                        </a:cubicBezTo>
                        <a:cubicBezTo>
                          <a:pt x="-11348" y="809495"/>
                          <a:pt x="74" y="298480"/>
                          <a:pt x="0" y="0"/>
                        </a:cubicBezTo>
                        <a:close/>
                      </a:path>
                    </a:pathLst>
                  </a:custGeom>
                  <ask:type>
                    <ask:lineSketchNone/>
                  </ask:type>
                </ask:lineSketchStyleProps>
              </a:ext>
            </a:extLst>
          </a:ln>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2905532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Photo Right - Gray BG + Teal">
    <p:bg>
      <p:bgPr>
        <a:solidFill>
          <a:srgbClr val="E5E6E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0440E9A-8A28-47CF-7BF3-571F10B06B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35" t="-9060" r="-257" b="-1269"/>
          <a:stretch/>
        </p:blipFill>
        <p:spPr>
          <a:xfrm>
            <a:off x="8383907" y="719794"/>
            <a:ext cx="3373740" cy="1189085"/>
          </a:xfrm>
          <a:prstGeom prst="rect">
            <a:avLst/>
          </a:prstGeom>
        </p:spPr>
      </p:pic>
      <p:sp>
        <p:nvSpPr>
          <p:cNvPr id="5" name="Freeform: Shape 4">
            <a:extLst>
              <a:ext uri="{FF2B5EF4-FFF2-40B4-BE49-F238E27FC236}">
                <a16:creationId xmlns:a16="http://schemas.microsoft.com/office/drawing/2014/main" id="{3D657CF3-6296-424F-0F50-FC0EA7357517}"/>
              </a:ext>
            </a:extLst>
          </p:cNvPr>
          <p:cNvSpPr/>
          <p:nvPr userDrawn="1"/>
        </p:nvSpPr>
        <p:spPr>
          <a:xfrm>
            <a:off x="10502739" y="830647"/>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rgbClr val="C5299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4B66FB3B-E0F1-7A89-D822-6242DECA014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17772">
            <a:off x="7212621" y="1935928"/>
            <a:ext cx="4488418" cy="4154838"/>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3EA84501-9901-AD56-B6A5-57C8401D8F0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591210">
            <a:off x="8846378" y="1701958"/>
            <a:ext cx="1653507" cy="477855"/>
          </a:xfrm>
          <a:prstGeom prst="rect">
            <a:avLst/>
          </a:prstGeom>
        </p:spPr>
      </p:pic>
      <p:grpSp>
        <p:nvGrpSpPr>
          <p:cNvPr id="4" name="Group 3">
            <a:extLst>
              <a:ext uri="{FF2B5EF4-FFF2-40B4-BE49-F238E27FC236}">
                <a16:creationId xmlns:a16="http://schemas.microsoft.com/office/drawing/2014/main" id="{8E1E22F2-C684-7533-E39F-B24D360C07CE}"/>
              </a:ext>
            </a:extLst>
          </p:cNvPr>
          <p:cNvGrpSpPr/>
          <p:nvPr userDrawn="1"/>
        </p:nvGrpSpPr>
        <p:grpSpPr>
          <a:xfrm>
            <a:off x="6775011" y="5314822"/>
            <a:ext cx="912721" cy="783922"/>
            <a:chOff x="6763723" y="5239950"/>
            <a:chExt cx="1211599" cy="971683"/>
          </a:xfrm>
        </p:grpSpPr>
        <p:pic>
          <p:nvPicPr>
            <p:cNvPr id="18" name="Picture 17" descr="Logo, icon&#10;&#10;Description automatically generated">
              <a:extLst>
                <a:ext uri="{FF2B5EF4-FFF2-40B4-BE49-F238E27FC236}">
                  <a16:creationId xmlns:a16="http://schemas.microsoft.com/office/drawing/2014/main" id="{79C83252-E001-3572-FCE5-0B758C7893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390591">
              <a:off x="6763723" y="5239950"/>
              <a:ext cx="840985" cy="708702"/>
            </a:xfrm>
            <a:prstGeom prst="rect">
              <a:avLst/>
            </a:prstGeom>
          </p:spPr>
        </p:pic>
        <p:pic>
          <p:nvPicPr>
            <p:cNvPr id="19" name="Picture 18" descr="Logo, icon&#10;&#10;Description automatically generated">
              <a:extLst>
                <a:ext uri="{FF2B5EF4-FFF2-40B4-BE49-F238E27FC236}">
                  <a16:creationId xmlns:a16="http://schemas.microsoft.com/office/drawing/2014/main" id="{61A91D47-4E84-CFA2-E12E-D6B87F96AF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390591">
              <a:off x="7351188" y="5685672"/>
              <a:ext cx="624134" cy="525961"/>
            </a:xfrm>
            <a:prstGeom prst="rect">
              <a:avLst/>
            </a:prstGeom>
          </p:spPr>
        </p:pic>
      </p:grpSp>
      <p:sp>
        <p:nvSpPr>
          <p:cNvPr id="2" name="Picture Placeholder 12">
            <a:extLst>
              <a:ext uri="{FF2B5EF4-FFF2-40B4-BE49-F238E27FC236}">
                <a16:creationId xmlns:a16="http://schemas.microsoft.com/office/drawing/2014/main" id="{5DB1DD0B-CC70-BA66-CE4F-9E85CFF00461}"/>
              </a:ext>
            </a:extLst>
          </p:cNvPr>
          <p:cNvSpPr>
            <a:spLocks noGrp="1"/>
          </p:cNvSpPr>
          <p:nvPr>
            <p:ph type="pic" sz="quarter" idx="11" hasCustomPrompt="1"/>
          </p:nvPr>
        </p:nvSpPr>
        <p:spPr>
          <a:xfrm rot="221722">
            <a:off x="7544995" y="2249432"/>
            <a:ext cx="3842572" cy="2989633"/>
          </a:xfrm>
          <a:prstGeom prst="rect">
            <a:avLst/>
          </a:prstGeom>
        </p:spPr>
        <p:txBody>
          <a:bodyPr anchor="ctr"/>
          <a:lstStyle>
            <a:lvl1pPr marL="0" indent="0" algn="ctr">
              <a:buNone/>
              <a:defRPr/>
            </a:lvl1pPr>
          </a:lstStyle>
          <a:p>
            <a:r>
              <a:rPr lang="en-US"/>
              <a:t>Click icon to insert photo</a:t>
            </a:r>
          </a:p>
        </p:txBody>
      </p:sp>
      <p:pic>
        <p:nvPicPr>
          <p:cNvPr id="6" name="Graphic 5">
            <a:extLst>
              <a:ext uri="{FF2B5EF4-FFF2-40B4-BE49-F238E27FC236}">
                <a16:creationId xmlns:a16="http://schemas.microsoft.com/office/drawing/2014/main" id="{931B32ED-744B-96F3-236B-8424317CA52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78" b="36103"/>
          <a:stretch/>
        </p:blipFill>
        <p:spPr>
          <a:xfrm>
            <a:off x="0" y="6169347"/>
            <a:ext cx="3373740" cy="688654"/>
          </a:xfrm>
          <a:prstGeom prst="rect">
            <a:avLst/>
          </a:prstGeom>
        </p:spPr>
      </p:pic>
    </p:spTree>
    <p:extLst>
      <p:ext uri="{BB962C8B-B14F-4D97-AF65-F5344CB8AC3E}">
        <p14:creationId xmlns:p14="http://schemas.microsoft.com/office/powerpoint/2010/main" val="338222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3421B45C-1FB8-5A15-78C8-F02A201335CF}"/>
              </a:ext>
            </a:extLst>
          </p:cNvPr>
          <p:cNvSpPr>
            <a:spLocks noGrp="1"/>
          </p:cNvSpPr>
          <p:nvPr>
            <p:ph type="pic" sz="quarter" idx="11" hasCustomPrompt="1"/>
          </p:nvPr>
        </p:nvSpPr>
        <p:spPr>
          <a:xfrm>
            <a:off x="1818064" y="1331840"/>
            <a:ext cx="2976828" cy="2814078"/>
          </a:xfrm>
          <a:prstGeom prst="rect">
            <a:avLst/>
          </a:prstGeom>
        </p:spPr>
        <p:txBody>
          <a:bodyPr anchor="ctr"/>
          <a:lstStyle>
            <a:lvl1pPr marL="0" indent="0" algn="ctr">
              <a:buNone/>
              <a:defRPr/>
            </a:lvl1pPr>
          </a:lstStyle>
          <a:p>
            <a:r>
              <a:rPr lang="en-US"/>
              <a:t>Click icon to insert logo</a:t>
            </a:r>
          </a:p>
        </p:txBody>
      </p:sp>
      <p:grpSp>
        <p:nvGrpSpPr>
          <p:cNvPr id="2" name="Group 1">
            <a:extLst>
              <a:ext uri="{FF2B5EF4-FFF2-40B4-BE49-F238E27FC236}">
                <a16:creationId xmlns:a16="http://schemas.microsoft.com/office/drawing/2014/main" id="{C4F3C369-F2D8-CF10-A552-09434F842721}"/>
              </a:ext>
            </a:extLst>
          </p:cNvPr>
          <p:cNvGrpSpPr/>
          <p:nvPr userDrawn="1"/>
        </p:nvGrpSpPr>
        <p:grpSpPr>
          <a:xfrm rot="970042">
            <a:off x="36580" y="255233"/>
            <a:ext cx="1700120" cy="1980300"/>
            <a:chOff x="36580" y="144796"/>
            <a:chExt cx="1794932" cy="2090737"/>
          </a:xfrm>
        </p:grpSpPr>
        <p:pic>
          <p:nvPicPr>
            <p:cNvPr id="16" name="Picture 15" descr="A picture containing light, blur&#10;&#10;Description automatically generated">
              <a:extLst>
                <a:ext uri="{FF2B5EF4-FFF2-40B4-BE49-F238E27FC236}">
                  <a16:creationId xmlns:a16="http://schemas.microsoft.com/office/drawing/2014/main" id="{7B10DC2A-D321-58BD-8B4E-7B9EFAC37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381022">
              <a:off x="36580" y="1035759"/>
              <a:ext cx="1583702" cy="1199774"/>
            </a:xfrm>
            <a:prstGeom prst="rect">
              <a:avLst/>
            </a:prstGeom>
          </p:spPr>
        </p:pic>
        <p:pic>
          <p:nvPicPr>
            <p:cNvPr id="17" name="Picture 16" descr="Icon&#10;&#10;Description automatically generated">
              <a:extLst>
                <a:ext uri="{FF2B5EF4-FFF2-40B4-BE49-F238E27FC236}">
                  <a16:creationId xmlns:a16="http://schemas.microsoft.com/office/drawing/2014/main" id="{98591FA3-1422-3EC2-CAE7-045EE94F9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1205" y="144796"/>
              <a:ext cx="570307" cy="687013"/>
            </a:xfrm>
            <a:prstGeom prst="rect">
              <a:avLst/>
            </a:prstGeom>
          </p:spPr>
        </p:pic>
      </p:grpSp>
      <p:sp>
        <p:nvSpPr>
          <p:cNvPr id="3" name="Text Placeholder 2">
            <a:extLst>
              <a:ext uri="{FF2B5EF4-FFF2-40B4-BE49-F238E27FC236}">
                <a16:creationId xmlns:a16="http://schemas.microsoft.com/office/drawing/2014/main" id="{A05D730A-5F90-DAA8-BE0F-CEF1B601C53A}"/>
              </a:ext>
            </a:extLst>
          </p:cNvPr>
          <p:cNvSpPr>
            <a:spLocks noGrp="1"/>
          </p:cNvSpPr>
          <p:nvPr>
            <p:ph type="body" sz="quarter" idx="12" hasCustomPrompt="1"/>
          </p:nvPr>
        </p:nvSpPr>
        <p:spPr>
          <a:xfrm>
            <a:off x="720065" y="4532760"/>
            <a:ext cx="5172826" cy="548462"/>
          </a:xfrm>
          <a:prstGeom prst="rect">
            <a:avLst/>
          </a:prstGeom>
        </p:spPr>
        <p:txBody>
          <a:bodyPr anchor="ctr"/>
          <a:lstStyle>
            <a:lvl1pPr marL="0" indent="0" algn="ctr">
              <a:buNone/>
              <a:defRPr sz="2800">
                <a:latin typeface="Clarendon" panose="02020500000000000000" pitchFamily="18" charset="0"/>
              </a:defRPr>
            </a:lvl1pPr>
          </a:lstStyle>
          <a:p>
            <a:pPr lvl="0"/>
            <a:r>
              <a:rPr lang="en-US"/>
              <a:t>Clarendon 28 pt</a:t>
            </a:r>
          </a:p>
        </p:txBody>
      </p:sp>
      <p:sp>
        <p:nvSpPr>
          <p:cNvPr id="4" name="Text Placeholder 2">
            <a:extLst>
              <a:ext uri="{FF2B5EF4-FFF2-40B4-BE49-F238E27FC236}">
                <a16:creationId xmlns:a16="http://schemas.microsoft.com/office/drawing/2014/main" id="{951224E9-1268-05CF-E5D1-06A9B0E12EF2}"/>
              </a:ext>
            </a:extLst>
          </p:cNvPr>
          <p:cNvSpPr>
            <a:spLocks noGrp="1"/>
          </p:cNvSpPr>
          <p:nvPr>
            <p:ph type="body" sz="quarter" idx="13" hasCustomPrompt="1"/>
          </p:nvPr>
        </p:nvSpPr>
        <p:spPr>
          <a:xfrm>
            <a:off x="582971" y="5264024"/>
            <a:ext cx="5447015" cy="476266"/>
          </a:xfrm>
          <a:prstGeom prst="rect">
            <a:avLst/>
          </a:prstGeom>
        </p:spPr>
        <p:txBody>
          <a:bodyPr anchor="ctr"/>
          <a:lstStyle>
            <a:lvl1pPr marL="0" indent="0" algn="ctr">
              <a:buNone/>
              <a:defRPr sz="2200" spc="100" baseline="0">
                <a:latin typeface="Everygirl Regular" panose="02000503000000000000" pitchFamily="2" charset="0"/>
              </a:defRPr>
            </a:lvl1pPr>
          </a:lstStyle>
          <a:p>
            <a:pPr lvl="0"/>
            <a:r>
              <a:rPr lang="en-US"/>
              <a:t>Everygirl 22 pt</a:t>
            </a:r>
          </a:p>
        </p:txBody>
      </p:sp>
      <p:pic>
        <p:nvPicPr>
          <p:cNvPr id="6" name="Picture 5" descr="Shape&#10;&#10;Description automatically generated">
            <a:extLst>
              <a:ext uri="{FF2B5EF4-FFF2-40B4-BE49-F238E27FC236}">
                <a16:creationId xmlns:a16="http://schemas.microsoft.com/office/drawing/2014/main" id="{E5AAE976-A4E1-AA75-1BEB-60DA8D04593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569" t="9426" r="46078" b="16398"/>
          <a:stretch/>
        </p:blipFill>
        <p:spPr>
          <a:xfrm rot="254358">
            <a:off x="6723987" y="613370"/>
            <a:ext cx="4826798" cy="5767811"/>
          </a:xfrm>
          <a:prstGeom prst="rect">
            <a:avLst/>
          </a:prstGeom>
        </p:spPr>
      </p:pic>
      <p:pic>
        <p:nvPicPr>
          <p:cNvPr id="7" name="Picture 6" descr="Icon&#10;&#10;Description automatically generated">
            <a:extLst>
              <a:ext uri="{FF2B5EF4-FFF2-40B4-BE49-F238E27FC236}">
                <a16:creationId xmlns:a16="http://schemas.microsoft.com/office/drawing/2014/main" id="{91745D47-831D-CE64-FCE8-C1FF4E94F8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2814055">
            <a:off x="6205360" y="5498475"/>
            <a:ext cx="624088" cy="822588"/>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573652BE-BDA0-93CA-E188-5C6C223B630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8040"/>
          <a:stretch/>
        </p:blipFill>
        <p:spPr>
          <a:xfrm rot="21580600">
            <a:off x="6823594" y="445229"/>
            <a:ext cx="843098" cy="68701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52CF5C4A-CEDB-FCED-9767-134C44C9819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8040"/>
          <a:stretch/>
        </p:blipFill>
        <p:spPr>
          <a:xfrm rot="3889552">
            <a:off x="11015007" y="796972"/>
            <a:ext cx="843098" cy="687012"/>
          </a:xfrm>
          <a:prstGeom prst="rect">
            <a:avLst/>
          </a:prstGeom>
        </p:spPr>
      </p:pic>
      <p:sp>
        <p:nvSpPr>
          <p:cNvPr id="10" name="Picture Placeholder 22">
            <a:extLst>
              <a:ext uri="{FF2B5EF4-FFF2-40B4-BE49-F238E27FC236}">
                <a16:creationId xmlns:a16="http://schemas.microsoft.com/office/drawing/2014/main" id="{7802E78E-9E23-DE20-399B-6B50B86D0320}"/>
              </a:ext>
            </a:extLst>
          </p:cNvPr>
          <p:cNvSpPr>
            <a:spLocks noGrp="1"/>
          </p:cNvSpPr>
          <p:nvPr>
            <p:ph type="pic" sz="quarter" idx="10" hasCustomPrompt="1"/>
          </p:nvPr>
        </p:nvSpPr>
        <p:spPr>
          <a:xfrm rot="259823">
            <a:off x="7244894" y="1144242"/>
            <a:ext cx="3766798" cy="4751486"/>
          </a:xfrm>
          <a:prstGeom prst="rect">
            <a:avLst/>
          </a:prstGeom>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156784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lo Photo Left - Purple Ta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94AA0E-BEA3-133B-6825-134088F2A1A6}"/>
              </a:ext>
            </a:extLst>
          </p:cNvPr>
          <p:cNvSpPr/>
          <p:nvPr userDrawn="1"/>
        </p:nvSpPr>
        <p:spPr>
          <a:xfrm>
            <a:off x="1" y="0"/>
            <a:ext cx="5965931" cy="6858000"/>
          </a:xfrm>
          <a:prstGeom prst="rect">
            <a:avLst/>
          </a:prstGeom>
          <a:solidFill>
            <a:srgbClr val="E5E6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10;&#10;Description automatically generated">
            <a:extLst>
              <a:ext uri="{FF2B5EF4-FFF2-40B4-BE49-F238E27FC236}">
                <a16:creationId xmlns:a16="http://schemas.microsoft.com/office/drawing/2014/main" id="{C35D974C-0B9D-A38F-BC4C-C8AED15DC3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428409">
            <a:off x="558026" y="2103796"/>
            <a:ext cx="4488418" cy="4154838"/>
          </a:xfrm>
          <a:prstGeom prst="rect">
            <a:avLst/>
          </a:prstGeom>
        </p:spPr>
      </p:pic>
      <p:pic>
        <p:nvPicPr>
          <p:cNvPr id="4" name="Picture 3" descr="Logo, icon&#10;&#10;Description automatically generated">
            <a:extLst>
              <a:ext uri="{FF2B5EF4-FFF2-40B4-BE49-F238E27FC236}">
                <a16:creationId xmlns:a16="http://schemas.microsoft.com/office/drawing/2014/main" id="{3ADAB69E-F2F9-8BE6-A9F0-03589DC4A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58" y="1792050"/>
            <a:ext cx="682027" cy="574748"/>
          </a:xfrm>
          <a:prstGeom prst="rect">
            <a:avLst/>
          </a:prstGeom>
        </p:spPr>
      </p:pic>
      <p:pic>
        <p:nvPicPr>
          <p:cNvPr id="5" name="Picture 4" descr="Icon&#10;&#10;Description automatically generated">
            <a:extLst>
              <a:ext uri="{FF2B5EF4-FFF2-40B4-BE49-F238E27FC236}">
                <a16:creationId xmlns:a16="http://schemas.microsoft.com/office/drawing/2014/main" id="{FD1DA316-502E-B74A-58ED-8EDB27412C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4228">
            <a:off x="5089788" y="5766872"/>
            <a:ext cx="607517" cy="80074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44159C1-BD8D-A719-C255-97CEC4CF47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252588">
            <a:off x="1845348" y="1866732"/>
            <a:ext cx="1598080" cy="535193"/>
          </a:xfrm>
          <a:prstGeom prst="rect">
            <a:avLst/>
          </a:prstGeom>
        </p:spPr>
      </p:pic>
      <p:sp>
        <p:nvSpPr>
          <p:cNvPr id="12" name="Picture Placeholder 13">
            <a:extLst>
              <a:ext uri="{FF2B5EF4-FFF2-40B4-BE49-F238E27FC236}">
                <a16:creationId xmlns:a16="http://schemas.microsoft.com/office/drawing/2014/main" id="{F8E04FDF-CA2C-7FAE-6CB4-F0235B64428C}"/>
              </a:ext>
            </a:extLst>
          </p:cNvPr>
          <p:cNvSpPr>
            <a:spLocks noGrp="1"/>
          </p:cNvSpPr>
          <p:nvPr>
            <p:ph type="pic" sz="quarter" idx="10" hasCustomPrompt="1"/>
          </p:nvPr>
        </p:nvSpPr>
        <p:spPr>
          <a:xfrm rot="21430842">
            <a:off x="813819" y="2532639"/>
            <a:ext cx="3914465" cy="2910954"/>
          </a:xfrm>
          <a:prstGeom prst="rect">
            <a:avLst/>
          </a:prstGeom>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324689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olo Photo Left - Purple Tape">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35D974C-0B9D-A38F-BC4C-C8AED15DC3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374" t="9749" r="45584" b="16074"/>
          <a:stretch/>
        </p:blipFill>
        <p:spPr>
          <a:xfrm rot="21428409">
            <a:off x="558026" y="2103796"/>
            <a:ext cx="4488418" cy="4154838"/>
          </a:xfrm>
          <a:prstGeom prst="rect">
            <a:avLst/>
          </a:prstGeom>
        </p:spPr>
      </p:pic>
      <p:pic>
        <p:nvPicPr>
          <p:cNvPr id="4" name="Picture 3" descr="Logo, icon&#10;&#10;Description automatically generated">
            <a:extLst>
              <a:ext uri="{FF2B5EF4-FFF2-40B4-BE49-F238E27FC236}">
                <a16:creationId xmlns:a16="http://schemas.microsoft.com/office/drawing/2014/main" id="{3ADAB69E-F2F9-8BE6-A9F0-03589DC4A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58" y="1792050"/>
            <a:ext cx="682027" cy="574748"/>
          </a:xfrm>
          <a:prstGeom prst="rect">
            <a:avLst/>
          </a:prstGeom>
        </p:spPr>
      </p:pic>
      <p:pic>
        <p:nvPicPr>
          <p:cNvPr id="5" name="Picture 4" descr="Icon&#10;&#10;Description automatically generated">
            <a:extLst>
              <a:ext uri="{FF2B5EF4-FFF2-40B4-BE49-F238E27FC236}">
                <a16:creationId xmlns:a16="http://schemas.microsoft.com/office/drawing/2014/main" id="{FD1DA316-502E-B74A-58ED-8EDB27412C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964228">
            <a:off x="5089788" y="5766872"/>
            <a:ext cx="607517" cy="80074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44159C1-BD8D-A719-C255-97CEC4CF476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21252588">
            <a:off x="1845348" y="1866732"/>
            <a:ext cx="1598080" cy="535193"/>
          </a:xfrm>
          <a:prstGeom prst="rect">
            <a:avLst/>
          </a:prstGeom>
        </p:spPr>
      </p:pic>
      <p:sp>
        <p:nvSpPr>
          <p:cNvPr id="11" name="Picture Placeholder 13">
            <a:extLst>
              <a:ext uri="{FF2B5EF4-FFF2-40B4-BE49-F238E27FC236}">
                <a16:creationId xmlns:a16="http://schemas.microsoft.com/office/drawing/2014/main" id="{3C1B635E-C689-DF19-B060-557E5BA17EF7}"/>
              </a:ext>
            </a:extLst>
          </p:cNvPr>
          <p:cNvSpPr>
            <a:spLocks noGrp="1"/>
          </p:cNvSpPr>
          <p:nvPr>
            <p:ph type="pic" sz="quarter" idx="10" hasCustomPrompt="1"/>
          </p:nvPr>
        </p:nvSpPr>
        <p:spPr>
          <a:xfrm rot="21430842">
            <a:off x="813819" y="2532639"/>
            <a:ext cx="3914465" cy="2910954"/>
          </a:xfrm>
          <a:prstGeom prst="rect">
            <a:avLst/>
          </a:prstGeom>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2878189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photo right + Header">
    <p:spTree>
      <p:nvGrpSpPr>
        <p:cNvPr id="1" name=""/>
        <p:cNvGrpSpPr/>
        <p:nvPr/>
      </p:nvGrpSpPr>
      <p:grpSpPr>
        <a:xfrm>
          <a:off x="0" y="0"/>
          <a:ext cx="0" cy="0"/>
          <a:chOff x="0" y="0"/>
          <a:chExt cx="0" cy="0"/>
        </a:xfrm>
      </p:grpSpPr>
      <p:pic>
        <p:nvPicPr>
          <p:cNvPr id="19" name="Picture 18" descr="A picture containing light, blur&#10;&#10;Description automatically generated">
            <a:extLst>
              <a:ext uri="{FF2B5EF4-FFF2-40B4-BE49-F238E27FC236}">
                <a16:creationId xmlns:a16="http://schemas.microsoft.com/office/drawing/2014/main" id="{8633AE60-9AD3-2214-5AA5-A9219276F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15868" flipH="1">
            <a:off x="11018678" y="5515483"/>
            <a:ext cx="1356412" cy="1027585"/>
          </a:xfrm>
          <a:prstGeom prst="rect">
            <a:avLst/>
          </a:prstGeom>
        </p:spPr>
      </p:pic>
      <p:pic>
        <p:nvPicPr>
          <p:cNvPr id="20" name="Picture 19" descr="Icon&#10;&#10;Description automatically generated">
            <a:extLst>
              <a:ext uri="{FF2B5EF4-FFF2-40B4-BE49-F238E27FC236}">
                <a16:creationId xmlns:a16="http://schemas.microsoft.com/office/drawing/2014/main" id="{5B085517-56BE-4961-CAB6-109432741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8008" y="4458859"/>
            <a:ext cx="570305" cy="687012"/>
          </a:xfrm>
          <a:prstGeom prst="rect">
            <a:avLst/>
          </a:prstGeom>
        </p:spPr>
      </p:pic>
      <p:pic>
        <p:nvPicPr>
          <p:cNvPr id="24" name="Picture 23" descr="Shape&#10;&#10;Description automatically generated">
            <a:extLst>
              <a:ext uri="{FF2B5EF4-FFF2-40B4-BE49-F238E27FC236}">
                <a16:creationId xmlns:a16="http://schemas.microsoft.com/office/drawing/2014/main" id="{FEBAC022-2E22-5522-B5A4-43C04797520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194031">
            <a:off x="6910126" y="933705"/>
            <a:ext cx="4346359" cy="53475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FAA584F0-C531-3D45-F97F-2F2C99B6EA7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a:off x="6935618" y="667877"/>
            <a:ext cx="787497" cy="64170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7BB5E6B-1D9C-7626-205F-6DC6813CBD1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580574" flipH="1">
            <a:off x="10721532" y="929277"/>
            <a:ext cx="768774" cy="626448"/>
          </a:xfrm>
          <a:prstGeom prst="rect">
            <a:avLst/>
          </a:prstGeom>
        </p:spPr>
      </p:pic>
      <p:pic>
        <p:nvPicPr>
          <p:cNvPr id="21" name="Picture 20" descr="Logo, icon&#10;&#10;Description automatically generated">
            <a:extLst>
              <a:ext uri="{FF2B5EF4-FFF2-40B4-BE49-F238E27FC236}">
                <a16:creationId xmlns:a16="http://schemas.microsoft.com/office/drawing/2014/main" id="{818AB5CE-4CA9-F4EB-933E-AB37B37730C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41324" y="1086857"/>
            <a:ext cx="761483" cy="641705"/>
          </a:xfrm>
          <a:prstGeom prst="rect">
            <a:avLst/>
          </a:prstGeom>
        </p:spPr>
      </p:pic>
      <p:pic>
        <p:nvPicPr>
          <p:cNvPr id="22" name="Picture 21" descr="Icon&#10;&#10;Description automatically generated">
            <a:extLst>
              <a:ext uri="{FF2B5EF4-FFF2-40B4-BE49-F238E27FC236}">
                <a16:creationId xmlns:a16="http://schemas.microsoft.com/office/drawing/2014/main" id="{ED79A424-11F5-4DC5-E8D5-00CABFFB67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783106">
            <a:off x="242700" y="87611"/>
            <a:ext cx="644311" cy="849243"/>
          </a:xfrm>
          <a:prstGeom prst="rect">
            <a:avLst/>
          </a:prstGeom>
        </p:spPr>
      </p:pic>
      <p:sp>
        <p:nvSpPr>
          <p:cNvPr id="25" name="Picture Placeholder 25">
            <a:extLst>
              <a:ext uri="{FF2B5EF4-FFF2-40B4-BE49-F238E27FC236}">
                <a16:creationId xmlns:a16="http://schemas.microsoft.com/office/drawing/2014/main" id="{646589B5-B270-19B7-E8A1-518FD9B0493E}"/>
              </a:ext>
            </a:extLst>
          </p:cNvPr>
          <p:cNvSpPr>
            <a:spLocks noGrp="1"/>
          </p:cNvSpPr>
          <p:nvPr>
            <p:ph type="pic" sz="quarter" idx="10"/>
          </p:nvPr>
        </p:nvSpPr>
        <p:spPr>
          <a:xfrm rot="194031">
            <a:off x="7293620" y="1339808"/>
            <a:ext cx="3577929" cy="4535292"/>
          </a:xfrm>
          <a:prstGeom prst="rect">
            <a:avLst/>
          </a:prstGeom>
        </p:spPr>
        <p:txBody>
          <a:bodyPr anchor="ctr"/>
          <a:lstStyle>
            <a:lvl1pPr marL="0" indent="0" algn="ctr">
              <a:buNone/>
              <a:defRPr/>
            </a:lvl1pPr>
          </a:lstStyle>
          <a:p>
            <a:endParaRPr lang="en-US"/>
          </a:p>
          <a:p>
            <a:endParaRPr lang="en-US"/>
          </a:p>
          <a:p>
            <a:r>
              <a:rPr lang="en-US"/>
              <a:t>Click icon to insert photo</a:t>
            </a:r>
          </a:p>
        </p:txBody>
      </p:sp>
      <p:sp>
        <p:nvSpPr>
          <p:cNvPr id="2" name="Text Placeholder 2">
            <a:extLst>
              <a:ext uri="{FF2B5EF4-FFF2-40B4-BE49-F238E27FC236}">
                <a16:creationId xmlns:a16="http://schemas.microsoft.com/office/drawing/2014/main" id="{9E58CCF0-20F0-0D50-677F-3759ED6A31EC}"/>
              </a:ext>
            </a:extLst>
          </p:cNvPr>
          <p:cNvSpPr>
            <a:spLocks noGrp="1"/>
          </p:cNvSpPr>
          <p:nvPr>
            <p:ph type="body" sz="quarter" idx="12" hasCustomPrompt="1"/>
          </p:nvPr>
        </p:nvSpPr>
        <p:spPr>
          <a:xfrm>
            <a:off x="423455" y="948696"/>
            <a:ext cx="542722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spTree>
    <p:extLst>
      <p:ext uri="{BB962C8B-B14F-4D97-AF65-F5344CB8AC3E}">
        <p14:creationId xmlns:p14="http://schemas.microsoft.com/office/powerpoint/2010/main" val="4009939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olo Photo Right + Quote + Header">
    <p:spTree>
      <p:nvGrpSpPr>
        <p:cNvPr id="1" name=""/>
        <p:cNvGrpSpPr/>
        <p:nvPr/>
      </p:nvGrpSpPr>
      <p:grpSpPr>
        <a:xfrm>
          <a:off x="0" y="0"/>
          <a:ext cx="0" cy="0"/>
          <a:chOff x="0" y="0"/>
          <a:chExt cx="0" cy="0"/>
        </a:xfrm>
      </p:grpSpPr>
      <p:pic>
        <p:nvPicPr>
          <p:cNvPr id="19" name="Picture 18" descr="A picture containing light, blur&#10;&#10;Description automatically generated">
            <a:extLst>
              <a:ext uri="{FF2B5EF4-FFF2-40B4-BE49-F238E27FC236}">
                <a16:creationId xmlns:a16="http://schemas.microsoft.com/office/drawing/2014/main" id="{8633AE60-9AD3-2214-5AA5-A9219276F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4404852" flipH="1">
            <a:off x="10724209" y="5842700"/>
            <a:ext cx="1356412" cy="1027585"/>
          </a:xfrm>
          <a:prstGeom prst="rect">
            <a:avLst/>
          </a:prstGeom>
        </p:spPr>
      </p:pic>
      <p:pic>
        <p:nvPicPr>
          <p:cNvPr id="20" name="Picture 19" descr="Icon&#10;&#10;Description automatically generated">
            <a:extLst>
              <a:ext uri="{FF2B5EF4-FFF2-40B4-BE49-F238E27FC236}">
                <a16:creationId xmlns:a16="http://schemas.microsoft.com/office/drawing/2014/main" id="{5B085517-56BE-4961-CAB6-109432741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51985" y="4797904"/>
            <a:ext cx="570305" cy="687012"/>
          </a:xfrm>
          <a:prstGeom prst="rect">
            <a:avLst/>
          </a:prstGeom>
        </p:spPr>
      </p:pic>
      <p:pic>
        <p:nvPicPr>
          <p:cNvPr id="24" name="Picture 23" descr="Shape&#10;&#10;Description automatically generated">
            <a:extLst>
              <a:ext uri="{FF2B5EF4-FFF2-40B4-BE49-F238E27FC236}">
                <a16:creationId xmlns:a16="http://schemas.microsoft.com/office/drawing/2014/main" id="{FEBAC022-2E22-5522-B5A4-43C04797520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194031">
            <a:off x="6910127" y="1145440"/>
            <a:ext cx="4346359" cy="5347500"/>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FAA584F0-C531-3D45-F97F-2F2C99B6EA7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a:off x="6935619" y="879612"/>
            <a:ext cx="787497" cy="64170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7BB5E6B-1D9C-7626-205F-6DC6813CBD1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580574" flipH="1">
            <a:off x="10721533" y="1141012"/>
            <a:ext cx="768774" cy="626448"/>
          </a:xfrm>
          <a:prstGeom prst="rect">
            <a:avLst/>
          </a:prstGeom>
        </p:spPr>
      </p:pic>
      <p:pic>
        <p:nvPicPr>
          <p:cNvPr id="21" name="Picture 20" descr="Logo, icon&#10;&#10;Description automatically generated">
            <a:extLst>
              <a:ext uri="{FF2B5EF4-FFF2-40B4-BE49-F238E27FC236}">
                <a16:creationId xmlns:a16="http://schemas.microsoft.com/office/drawing/2014/main" id="{818AB5CE-4CA9-F4EB-933E-AB37B37730C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80902" y="1501686"/>
            <a:ext cx="583189" cy="491456"/>
          </a:xfrm>
          <a:prstGeom prst="rect">
            <a:avLst/>
          </a:prstGeom>
        </p:spPr>
      </p:pic>
      <p:sp>
        <p:nvSpPr>
          <p:cNvPr id="25" name="Picture Placeholder 25">
            <a:extLst>
              <a:ext uri="{FF2B5EF4-FFF2-40B4-BE49-F238E27FC236}">
                <a16:creationId xmlns:a16="http://schemas.microsoft.com/office/drawing/2014/main" id="{646589B5-B270-19B7-E8A1-518FD9B0493E}"/>
              </a:ext>
            </a:extLst>
          </p:cNvPr>
          <p:cNvSpPr>
            <a:spLocks noGrp="1"/>
          </p:cNvSpPr>
          <p:nvPr>
            <p:ph type="pic" sz="quarter" idx="10"/>
          </p:nvPr>
        </p:nvSpPr>
        <p:spPr>
          <a:xfrm rot="194031">
            <a:off x="7293621" y="1551543"/>
            <a:ext cx="3577929" cy="4535292"/>
          </a:xfrm>
          <a:prstGeom prst="rect">
            <a:avLst/>
          </a:prstGeom>
        </p:spPr>
        <p:txBody>
          <a:bodyPr anchor="ctr"/>
          <a:lstStyle>
            <a:lvl1pPr marL="0" indent="0" algn="ctr">
              <a:buNone/>
              <a:defRPr/>
            </a:lvl1pPr>
          </a:lstStyle>
          <a:p>
            <a:endParaRPr lang="en-US"/>
          </a:p>
          <a:p>
            <a:endParaRPr lang="en-US"/>
          </a:p>
          <a:p>
            <a:r>
              <a:rPr lang="en-US"/>
              <a:t>Click icon to insert photo</a:t>
            </a:r>
          </a:p>
        </p:txBody>
      </p:sp>
      <p:pic>
        <p:nvPicPr>
          <p:cNvPr id="2" name="Graphic 1">
            <a:extLst>
              <a:ext uri="{FF2B5EF4-FFF2-40B4-BE49-F238E27FC236}">
                <a16:creationId xmlns:a16="http://schemas.microsoft.com/office/drawing/2014/main" id="{CD3185EE-46F0-D3D1-D26B-81254AE79BAC}"/>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49839" y="294204"/>
            <a:ext cx="1614484" cy="845682"/>
          </a:xfrm>
          <a:prstGeom prst="rect">
            <a:avLst/>
          </a:prstGeom>
        </p:spPr>
      </p:pic>
      <p:pic>
        <p:nvPicPr>
          <p:cNvPr id="3" name="Graphic 2">
            <a:extLst>
              <a:ext uri="{FF2B5EF4-FFF2-40B4-BE49-F238E27FC236}">
                <a16:creationId xmlns:a16="http://schemas.microsoft.com/office/drawing/2014/main" id="{DFBBA3B0-1511-F06B-DEA6-86A193CADC8C}"/>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9817329">
            <a:off x="175235" y="255685"/>
            <a:ext cx="656080" cy="486987"/>
          </a:xfrm>
          <a:prstGeom prst="rect">
            <a:avLst/>
          </a:prstGeom>
        </p:spPr>
      </p:pic>
      <p:sp>
        <p:nvSpPr>
          <p:cNvPr id="4" name="Text Placeholder 2">
            <a:extLst>
              <a:ext uri="{FF2B5EF4-FFF2-40B4-BE49-F238E27FC236}">
                <a16:creationId xmlns:a16="http://schemas.microsoft.com/office/drawing/2014/main" id="{D050CB7C-8C53-77B9-A10E-EB2E4EC71216}"/>
              </a:ext>
            </a:extLst>
          </p:cNvPr>
          <p:cNvSpPr>
            <a:spLocks noGrp="1"/>
          </p:cNvSpPr>
          <p:nvPr>
            <p:ph type="body" sz="quarter" idx="12" hasCustomPrompt="1"/>
          </p:nvPr>
        </p:nvSpPr>
        <p:spPr>
          <a:xfrm>
            <a:off x="654514" y="466202"/>
            <a:ext cx="4438116"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spTree>
    <p:extLst>
      <p:ext uri="{BB962C8B-B14F-4D97-AF65-F5344CB8AC3E}">
        <p14:creationId xmlns:p14="http://schemas.microsoft.com/office/powerpoint/2010/main" val="2663430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right + Header">
    <p:spTree>
      <p:nvGrpSpPr>
        <p:cNvPr id="1" name=""/>
        <p:cNvGrpSpPr/>
        <p:nvPr/>
      </p:nvGrpSpPr>
      <p:grpSpPr>
        <a:xfrm>
          <a:off x="0" y="0"/>
          <a:ext cx="0" cy="0"/>
          <a:chOff x="0" y="0"/>
          <a:chExt cx="0" cy="0"/>
        </a:xfrm>
      </p:grpSpPr>
      <p:pic>
        <p:nvPicPr>
          <p:cNvPr id="6" name="Picture 5" descr="Logo, icon&#10;&#10;Description automatically generated">
            <a:extLst>
              <a:ext uri="{FF2B5EF4-FFF2-40B4-BE49-F238E27FC236}">
                <a16:creationId xmlns:a16="http://schemas.microsoft.com/office/drawing/2014/main" id="{D75BA97E-B05F-4E84-2B18-CB53883B0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8821" y="210575"/>
            <a:ext cx="645690" cy="544126"/>
          </a:xfrm>
          <a:prstGeom prst="rect">
            <a:avLst/>
          </a:prstGeom>
        </p:spPr>
      </p:pic>
      <p:pic>
        <p:nvPicPr>
          <p:cNvPr id="7" name="Picture 6" descr="Logo, icon&#10;&#10;Description automatically generated">
            <a:extLst>
              <a:ext uri="{FF2B5EF4-FFF2-40B4-BE49-F238E27FC236}">
                <a16:creationId xmlns:a16="http://schemas.microsoft.com/office/drawing/2014/main" id="{6D8DD5DD-3677-D4A1-2F56-127EB8813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69248">
            <a:off x="10981586" y="544141"/>
            <a:ext cx="559395" cy="471404"/>
          </a:xfrm>
          <a:prstGeom prst="rect">
            <a:avLst/>
          </a:prstGeom>
        </p:spPr>
      </p:pic>
      <p:sp>
        <p:nvSpPr>
          <p:cNvPr id="8" name="Picture Placeholder 7">
            <a:extLst>
              <a:ext uri="{FF2B5EF4-FFF2-40B4-BE49-F238E27FC236}">
                <a16:creationId xmlns:a16="http://schemas.microsoft.com/office/drawing/2014/main" id="{748AD448-78DB-1FC3-A2D0-A7628C85C3CD}"/>
              </a:ext>
            </a:extLst>
          </p:cNvPr>
          <p:cNvSpPr>
            <a:spLocks noGrp="1"/>
          </p:cNvSpPr>
          <p:nvPr>
            <p:ph type="pic" sz="quarter" idx="10" hasCustomPrompt="1"/>
          </p:nvPr>
        </p:nvSpPr>
        <p:spPr>
          <a:xfrm>
            <a:off x="5621867" y="1293779"/>
            <a:ext cx="6041597" cy="4931923"/>
          </a:xfrm>
          <a:custGeom>
            <a:avLst/>
            <a:gdLst>
              <a:gd name="connsiteX0" fmla="*/ 0 w 6004002"/>
              <a:gd name="connsiteY0" fmla="*/ 0 h 4823498"/>
              <a:gd name="connsiteX1" fmla="*/ 6004002 w 6004002"/>
              <a:gd name="connsiteY1" fmla="*/ 0 h 4823498"/>
              <a:gd name="connsiteX2" fmla="*/ 6004002 w 6004002"/>
              <a:gd name="connsiteY2" fmla="*/ 4823498 h 4823498"/>
              <a:gd name="connsiteX3" fmla="*/ 0 w 6004002"/>
              <a:gd name="connsiteY3" fmla="*/ 4823498 h 4823498"/>
              <a:gd name="connsiteX4" fmla="*/ 0 w 6004002"/>
              <a:gd name="connsiteY4" fmla="*/ 0 h 4823498"/>
              <a:gd name="connsiteX0" fmla="*/ 0 w 6004002"/>
              <a:gd name="connsiteY0" fmla="*/ 14710 h 4838208"/>
              <a:gd name="connsiteX1" fmla="*/ 1566873 w 6004002"/>
              <a:gd name="connsiteY1" fmla="*/ 0 h 4838208"/>
              <a:gd name="connsiteX2" fmla="*/ 6004002 w 6004002"/>
              <a:gd name="connsiteY2" fmla="*/ 14710 h 4838208"/>
              <a:gd name="connsiteX3" fmla="*/ 6004002 w 6004002"/>
              <a:gd name="connsiteY3" fmla="*/ 4838208 h 4838208"/>
              <a:gd name="connsiteX4" fmla="*/ 0 w 6004002"/>
              <a:gd name="connsiteY4" fmla="*/ 4838208 h 4838208"/>
              <a:gd name="connsiteX5" fmla="*/ 0 w 6004002"/>
              <a:gd name="connsiteY5" fmla="*/ 14710 h 4838208"/>
              <a:gd name="connsiteX0" fmla="*/ 0 w 6004002"/>
              <a:gd name="connsiteY0" fmla="*/ 63348 h 4886846"/>
              <a:gd name="connsiteX1" fmla="*/ 1527962 w 6004002"/>
              <a:gd name="connsiteY1" fmla="*/ 0 h 4886846"/>
              <a:gd name="connsiteX2" fmla="*/ 6004002 w 6004002"/>
              <a:gd name="connsiteY2" fmla="*/ 63348 h 4886846"/>
              <a:gd name="connsiteX3" fmla="*/ 6004002 w 6004002"/>
              <a:gd name="connsiteY3" fmla="*/ 4886846 h 4886846"/>
              <a:gd name="connsiteX4" fmla="*/ 0 w 6004002"/>
              <a:gd name="connsiteY4" fmla="*/ 4886846 h 4886846"/>
              <a:gd name="connsiteX5" fmla="*/ 0 w 6004002"/>
              <a:gd name="connsiteY5" fmla="*/ 63348 h 4886846"/>
              <a:gd name="connsiteX0" fmla="*/ 0 w 6004002"/>
              <a:gd name="connsiteY0" fmla="*/ 63348 h 4893012"/>
              <a:gd name="connsiteX1" fmla="*/ 1527962 w 6004002"/>
              <a:gd name="connsiteY1" fmla="*/ 0 h 4893012"/>
              <a:gd name="connsiteX2" fmla="*/ 6004002 w 6004002"/>
              <a:gd name="connsiteY2" fmla="*/ 63348 h 4893012"/>
              <a:gd name="connsiteX3" fmla="*/ 6004002 w 6004002"/>
              <a:gd name="connsiteY3" fmla="*/ 4886846 h 4893012"/>
              <a:gd name="connsiteX4" fmla="*/ 4504627 w 6004002"/>
              <a:gd name="connsiteY4" fmla="*/ 4893012 h 4893012"/>
              <a:gd name="connsiteX5" fmla="*/ 0 w 6004002"/>
              <a:gd name="connsiteY5" fmla="*/ 4886846 h 4893012"/>
              <a:gd name="connsiteX6" fmla="*/ 0 w 6004002"/>
              <a:gd name="connsiteY6" fmla="*/ 63348 h 4893012"/>
              <a:gd name="connsiteX0" fmla="*/ 0 w 6004002"/>
              <a:gd name="connsiteY0" fmla="*/ 63348 h 4931923"/>
              <a:gd name="connsiteX1" fmla="*/ 1527962 w 6004002"/>
              <a:gd name="connsiteY1" fmla="*/ 0 h 4931923"/>
              <a:gd name="connsiteX2" fmla="*/ 6004002 w 6004002"/>
              <a:gd name="connsiteY2" fmla="*/ 63348 h 4931923"/>
              <a:gd name="connsiteX3" fmla="*/ 6004002 w 6004002"/>
              <a:gd name="connsiteY3" fmla="*/ 4886846 h 4931923"/>
              <a:gd name="connsiteX4" fmla="*/ 4592176 w 6004002"/>
              <a:gd name="connsiteY4" fmla="*/ 4931923 h 4931923"/>
              <a:gd name="connsiteX5" fmla="*/ 0 w 6004002"/>
              <a:gd name="connsiteY5" fmla="*/ 4886846 h 4931923"/>
              <a:gd name="connsiteX6" fmla="*/ 0 w 6004002"/>
              <a:gd name="connsiteY6" fmla="*/ 63348 h 4931923"/>
              <a:gd name="connsiteX0" fmla="*/ 0 w 6012414"/>
              <a:gd name="connsiteY0" fmla="*/ 63348 h 4931923"/>
              <a:gd name="connsiteX1" fmla="*/ 1527962 w 6012414"/>
              <a:gd name="connsiteY1" fmla="*/ 0 h 4931923"/>
              <a:gd name="connsiteX2" fmla="*/ 6004002 w 6012414"/>
              <a:gd name="connsiteY2" fmla="*/ 63348 h 4931923"/>
              <a:gd name="connsiteX3" fmla="*/ 6012414 w 6012414"/>
              <a:gd name="connsiteY3" fmla="*/ 1371600 h 4931923"/>
              <a:gd name="connsiteX4" fmla="*/ 6004002 w 6012414"/>
              <a:gd name="connsiteY4" fmla="*/ 4886846 h 4931923"/>
              <a:gd name="connsiteX5" fmla="*/ 4592176 w 6012414"/>
              <a:gd name="connsiteY5" fmla="*/ 4931923 h 4931923"/>
              <a:gd name="connsiteX6" fmla="*/ 0 w 6012414"/>
              <a:gd name="connsiteY6" fmla="*/ 4886846 h 4931923"/>
              <a:gd name="connsiteX7" fmla="*/ 0 w 6012414"/>
              <a:gd name="connsiteY7" fmla="*/ 63348 h 4931923"/>
              <a:gd name="connsiteX0" fmla="*/ 0 w 6041597"/>
              <a:gd name="connsiteY0" fmla="*/ 63348 h 4931923"/>
              <a:gd name="connsiteX1" fmla="*/ 1527962 w 6041597"/>
              <a:gd name="connsiteY1" fmla="*/ 0 h 4931923"/>
              <a:gd name="connsiteX2" fmla="*/ 6004002 w 6041597"/>
              <a:gd name="connsiteY2" fmla="*/ 63348 h 4931923"/>
              <a:gd name="connsiteX3" fmla="*/ 6041597 w 6041597"/>
              <a:gd name="connsiteY3" fmla="*/ 1391055 h 4931923"/>
              <a:gd name="connsiteX4" fmla="*/ 6004002 w 6041597"/>
              <a:gd name="connsiteY4" fmla="*/ 4886846 h 4931923"/>
              <a:gd name="connsiteX5" fmla="*/ 4592176 w 6041597"/>
              <a:gd name="connsiteY5" fmla="*/ 4931923 h 4931923"/>
              <a:gd name="connsiteX6" fmla="*/ 0 w 6041597"/>
              <a:gd name="connsiteY6" fmla="*/ 4886846 h 4931923"/>
              <a:gd name="connsiteX7" fmla="*/ 0 w 6041597"/>
              <a:gd name="connsiteY7" fmla="*/ 63348 h 493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597" h="4931923">
                <a:moveTo>
                  <a:pt x="0" y="63348"/>
                </a:moveTo>
                <a:lnTo>
                  <a:pt x="1527962" y="0"/>
                </a:lnTo>
                <a:lnTo>
                  <a:pt x="6004002" y="63348"/>
                </a:lnTo>
                <a:lnTo>
                  <a:pt x="6041597" y="1391055"/>
                </a:lnTo>
                <a:lnTo>
                  <a:pt x="6004002" y="4886846"/>
                </a:lnTo>
                <a:lnTo>
                  <a:pt x="4592176" y="4931923"/>
                </a:lnTo>
                <a:lnTo>
                  <a:pt x="0" y="4886846"/>
                </a:lnTo>
                <a:lnTo>
                  <a:pt x="0" y="63348"/>
                </a:lnTo>
                <a:close/>
              </a:path>
            </a:pathLst>
          </a:custGeom>
          <a:ln w="25400">
            <a:solidFill>
              <a:schemeClr val="tx1">
                <a:lumMod val="75000"/>
              </a:schemeClr>
            </a:solidFill>
            <a:extLst>
              <a:ext uri="{C807C97D-BFC1-408E-A445-0C87EB9F89A2}">
                <ask:lineSketchStyleProps xmlns:ask="http://schemas.microsoft.com/office/drawing/2018/sketchyshapes" sd="1219033472">
                  <a:custGeom>
                    <a:avLst/>
                    <a:gdLst>
                      <a:gd name="connsiteX0" fmla="*/ 0 w 6004002"/>
                      <a:gd name="connsiteY0" fmla="*/ 0 h 4823498"/>
                      <a:gd name="connsiteX1" fmla="*/ 547031 w 6004002"/>
                      <a:gd name="connsiteY1" fmla="*/ 0 h 4823498"/>
                      <a:gd name="connsiteX2" fmla="*/ 1214143 w 6004002"/>
                      <a:gd name="connsiteY2" fmla="*/ 0 h 4823498"/>
                      <a:gd name="connsiteX3" fmla="*/ 2001334 w 6004002"/>
                      <a:gd name="connsiteY3" fmla="*/ 0 h 4823498"/>
                      <a:gd name="connsiteX4" fmla="*/ 2548365 w 6004002"/>
                      <a:gd name="connsiteY4" fmla="*/ 0 h 4823498"/>
                      <a:gd name="connsiteX5" fmla="*/ 3275517 w 6004002"/>
                      <a:gd name="connsiteY5" fmla="*/ 0 h 4823498"/>
                      <a:gd name="connsiteX6" fmla="*/ 3822548 w 6004002"/>
                      <a:gd name="connsiteY6" fmla="*/ 0 h 4823498"/>
                      <a:gd name="connsiteX7" fmla="*/ 4489659 w 6004002"/>
                      <a:gd name="connsiteY7" fmla="*/ 0 h 4823498"/>
                      <a:gd name="connsiteX8" fmla="*/ 5216811 w 6004002"/>
                      <a:gd name="connsiteY8" fmla="*/ 0 h 4823498"/>
                      <a:gd name="connsiteX9" fmla="*/ 6004002 w 6004002"/>
                      <a:gd name="connsiteY9" fmla="*/ 0 h 4823498"/>
                      <a:gd name="connsiteX10" fmla="*/ 6004002 w 6004002"/>
                      <a:gd name="connsiteY10" fmla="*/ 544366 h 4823498"/>
                      <a:gd name="connsiteX11" fmla="*/ 6004002 w 6004002"/>
                      <a:gd name="connsiteY11" fmla="*/ 1233437 h 4823498"/>
                      <a:gd name="connsiteX12" fmla="*/ 6004002 w 6004002"/>
                      <a:gd name="connsiteY12" fmla="*/ 2018978 h 4823498"/>
                      <a:gd name="connsiteX13" fmla="*/ 6004002 w 6004002"/>
                      <a:gd name="connsiteY13" fmla="*/ 2756285 h 4823498"/>
                      <a:gd name="connsiteX14" fmla="*/ 6004002 w 6004002"/>
                      <a:gd name="connsiteY14" fmla="*/ 3397121 h 4823498"/>
                      <a:gd name="connsiteX15" fmla="*/ 6004002 w 6004002"/>
                      <a:gd name="connsiteY15" fmla="*/ 4134427 h 4823498"/>
                      <a:gd name="connsiteX16" fmla="*/ 6004002 w 6004002"/>
                      <a:gd name="connsiteY16" fmla="*/ 4823498 h 4823498"/>
                      <a:gd name="connsiteX17" fmla="*/ 5336891 w 6004002"/>
                      <a:gd name="connsiteY17" fmla="*/ 4823498 h 4823498"/>
                      <a:gd name="connsiteX18" fmla="*/ 4549699 w 6004002"/>
                      <a:gd name="connsiteY18" fmla="*/ 4823498 h 4823498"/>
                      <a:gd name="connsiteX19" fmla="*/ 3762508 w 6004002"/>
                      <a:gd name="connsiteY19" fmla="*/ 4823498 h 4823498"/>
                      <a:gd name="connsiteX20" fmla="*/ 3035357 w 6004002"/>
                      <a:gd name="connsiteY20" fmla="*/ 4823498 h 4823498"/>
                      <a:gd name="connsiteX21" fmla="*/ 2308205 w 6004002"/>
                      <a:gd name="connsiteY21" fmla="*/ 4823498 h 4823498"/>
                      <a:gd name="connsiteX22" fmla="*/ 1581054 w 6004002"/>
                      <a:gd name="connsiteY22" fmla="*/ 4823498 h 4823498"/>
                      <a:gd name="connsiteX23" fmla="*/ 1034023 w 6004002"/>
                      <a:gd name="connsiteY23" fmla="*/ 4823498 h 4823498"/>
                      <a:gd name="connsiteX24" fmla="*/ 0 w 6004002"/>
                      <a:gd name="connsiteY24" fmla="*/ 4823498 h 4823498"/>
                      <a:gd name="connsiteX25" fmla="*/ 0 w 6004002"/>
                      <a:gd name="connsiteY25" fmla="*/ 4134427 h 4823498"/>
                      <a:gd name="connsiteX26" fmla="*/ 0 w 6004002"/>
                      <a:gd name="connsiteY26" fmla="*/ 3590061 h 4823498"/>
                      <a:gd name="connsiteX27" fmla="*/ 0 w 6004002"/>
                      <a:gd name="connsiteY27" fmla="*/ 2852755 h 4823498"/>
                      <a:gd name="connsiteX28" fmla="*/ 0 w 6004002"/>
                      <a:gd name="connsiteY28" fmla="*/ 2308388 h 4823498"/>
                      <a:gd name="connsiteX29" fmla="*/ 0 w 6004002"/>
                      <a:gd name="connsiteY29" fmla="*/ 1619317 h 4823498"/>
                      <a:gd name="connsiteX30" fmla="*/ 0 w 6004002"/>
                      <a:gd name="connsiteY30" fmla="*/ 833776 h 4823498"/>
                      <a:gd name="connsiteX31" fmla="*/ 0 w 6004002"/>
                      <a:gd name="connsiteY31" fmla="*/ 0 h 48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04002" h="4823498" fill="none" extrusionOk="0">
                        <a:moveTo>
                          <a:pt x="0" y="0"/>
                        </a:moveTo>
                        <a:cubicBezTo>
                          <a:pt x="270237" y="7153"/>
                          <a:pt x="312820" y="2416"/>
                          <a:pt x="547031" y="0"/>
                        </a:cubicBezTo>
                        <a:cubicBezTo>
                          <a:pt x="781242" y="-2416"/>
                          <a:pt x="1061723" y="12959"/>
                          <a:pt x="1214143" y="0"/>
                        </a:cubicBezTo>
                        <a:cubicBezTo>
                          <a:pt x="1366563" y="-12959"/>
                          <a:pt x="1629220" y="24355"/>
                          <a:pt x="2001334" y="0"/>
                        </a:cubicBezTo>
                        <a:cubicBezTo>
                          <a:pt x="2373448" y="-24355"/>
                          <a:pt x="2293081" y="-8791"/>
                          <a:pt x="2548365" y="0"/>
                        </a:cubicBezTo>
                        <a:cubicBezTo>
                          <a:pt x="2803649" y="8791"/>
                          <a:pt x="2996310" y="17380"/>
                          <a:pt x="3275517" y="0"/>
                        </a:cubicBezTo>
                        <a:cubicBezTo>
                          <a:pt x="3554724" y="-17380"/>
                          <a:pt x="3684921" y="-11147"/>
                          <a:pt x="3822548" y="0"/>
                        </a:cubicBezTo>
                        <a:cubicBezTo>
                          <a:pt x="3960175" y="11147"/>
                          <a:pt x="4324384" y="-1105"/>
                          <a:pt x="4489659" y="0"/>
                        </a:cubicBezTo>
                        <a:cubicBezTo>
                          <a:pt x="4654934" y="1105"/>
                          <a:pt x="4939912" y="36274"/>
                          <a:pt x="5216811" y="0"/>
                        </a:cubicBezTo>
                        <a:cubicBezTo>
                          <a:pt x="5493710" y="-36274"/>
                          <a:pt x="5614821" y="1583"/>
                          <a:pt x="6004002" y="0"/>
                        </a:cubicBezTo>
                        <a:cubicBezTo>
                          <a:pt x="6010428" y="156322"/>
                          <a:pt x="6015608" y="350958"/>
                          <a:pt x="6004002" y="544366"/>
                        </a:cubicBezTo>
                        <a:cubicBezTo>
                          <a:pt x="5992396" y="737774"/>
                          <a:pt x="6009671" y="991823"/>
                          <a:pt x="6004002" y="1233437"/>
                        </a:cubicBezTo>
                        <a:cubicBezTo>
                          <a:pt x="5998333" y="1475051"/>
                          <a:pt x="5975730" y="1642210"/>
                          <a:pt x="6004002" y="2018978"/>
                        </a:cubicBezTo>
                        <a:cubicBezTo>
                          <a:pt x="6032274" y="2395746"/>
                          <a:pt x="5975403" y="2491704"/>
                          <a:pt x="6004002" y="2756285"/>
                        </a:cubicBezTo>
                        <a:cubicBezTo>
                          <a:pt x="6032601" y="3020866"/>
                          <a:pt x="5992284" y="3264753"/>
                          <a:pt x="6004002" y="3397121"/>
                        </a:cubicBezTo>
                        <a:cubicBezTo>
                          <a:pt x="6015720" y="3529489"/>
                          <a:pt x="5993190" y="3796462"/>
                          <a:pt x="6004002" y="4134427"/>
                        </a:cubicBezTo>
                        <a:cubicBezTo>
                          <a:pt x="6014814" y="4472392"/>
                          <a:pt x="5977139" y="4484687"/>
                          <a:pt x="6004002" y="4823498"/>
                        </a:cubicBezTo>
                        <a:cubicBezTo>
                          <a:pt x="5721259" y="4833718"/>
                          <a:pt x="5486273" y="4850601"/>
                          <a:pt x="5336891" y="4823498"/>
                        </a:cubicBezTo>
                        <a:cubicBezTo>
                          <a:pt x="5187509" y="4796395"/>
                          <a:pt x="4719979" y="4809732"/>
                          <a:pt x="4549699" y="4823498"/>
                        </a:cubicBezTo>
                        <a:cubicBezTo>
                          <a:pt x="4379419" y="4837264"/>
                          <a:pt x="4062669" y="4790646"/>
                          <a:pt x="3762508" y="4823498"/>
                        </a:cubicBezTo>
                        <a:cubicBezTo>
                          <a:pt x="3462347" y="4856350"/>
                          <a:pt x="3332907" y="4791848"/>
                          <a:pt x="3035357" y="4823498"/>
                        </a:cubicBezTo>
                        <a:cubicBezTo>
                          <a:pt x="2737807" y="4855148"/>
                          <a:pt x="2543072" y="4853205"/>
                          <a:pt x="2308205" y="4823498"/>
                        </a:cubicBezTo>
                        <a:cubicBezTo>
                          <a:pt x="2073338" y="4793791"/>
                          <a:pt x="1781289" y="4793645"/>
                          <a:pt x="1581054" y="4823498"/>
                        </a:cubicBezTo>
                        <a:cubicBezTo>
                          <a:pt x="1380819" y="4853351"/>
                          <a:pt x="1156092" y="4844807"/>
                          <a:pt x="1034023" y="4823498"/>
                        </a:cubicBezTo>
                        <a:cubicBezTo>
                          <a:pt x="911954" y="4802189"/>
                          <a:pt x="310861" y="4865873"/>
                          <a:pt x="0" y="4823498"/>
                        </a:cubicBezTo>
                        <a:cubicBezTo>
                          <a:pt x="15037" y="4614838"/>
                          <a:pt x="32900" y="4305126"/>
                          <a:pt x="0" y="4134427"/>
                        </a:cubicBezTo>
                        <a:cubicBezTo>
                          <a:pt x="-32900" y="3963728"/>
                          <a:pt x="-11110" y="3707438"/>
                          <a:pt x="0" y="3590061"/>
                        </a:cubicBezTo>
                        <a:cubicBezTo>
                          <a:pt x="11110" y="3472684"/>
                          <a:pt x="-27972" y="3100214"/>
                          <a:pt x="0" y="2852755"/>
                        </a:cubicBezTo>
                        <a:cubicBezTo>
                          <a:pt x="27972" y="2605296"/>
                          <a:pt x="22262" y="2457696"/>
                          <a:pt x="0" y="2308388"/>
                        </a:cubicBezTo>
                        <a:cubicBezTo>
                          <a:pt x="-22262" y="2159080"/>
                          <a:pt x="-18315" y="1770221"/>
                          <a:pt x="0" y="1619317"/>
                        </a:cubicBezTo>
                        <a:cubicBezTo>
                          <a:pt x="18315" y="1468413"/>
                          <a:pt x="-30712" y="1131274"/>
                          <a:pt x="0" y="833776"/>
                        </a:cubicBezTo>
                        <a:cubicBezTo>
                          <a:pt x="30712" y="536278"/>
                          <a:pt x="-14997" y="259521"/>
                          <a:pt x="0" y="0"/>
                        </a:cubicBezTo>
                        <a:close/>
                      </a:path>
                      <a:path w="6004002" h="4823498" stroke="0" extrusionOk="0">
                        <a:moveTo>
                          <a:pt x="0" y="0"/>
                        </a:moveTo>
                        <a:cubicBezTo>
                          <a:pt x="150182" y="13877"/>
                          <a:pt x="310790" y="-19750"/>
                          <a:pt x="607071" y="0"/>
                        </a:cubicBezTo>
                        <a:cubicBezTo>
                          <a:pt x="903352" y="19750"/>
                          <a:pt x="985981" y="13338"/>
                          <a:pt x="1094063" y="0"/>
                        </a:cubicBezTo>
                        <a:cubicBezTo>
                          <a:pt x="1202145" y="-13338"/>
                          <a:pt x="1661116" y="2436"/>
                          <a:pt x="1881254" y="0"/>
                        </a:cubicBezTo>
                        <a:cubicBezTo>
                          <a:pt x="2101392" y="-2436"/>
                          <a:pt x="2197700" y="-24990"/>
                          <a:pt x="2488325" y="0"/>
                        </a:cubicBezTo>
                        <a:cubicBezTo>
                          <a:pt x="2778950" y="24990"/>
                          <a:pt x="2825840" y="13823"/>
                          <a:pt x="3095397" y="0"/>
                        </a:cubicBezTo>
                        <a:cubicBezTo>
                          <a:pt x="3364954" y="-13823"/>
                          <a:pt x="3625873" y="31222"/>
                          <a:pt x="3882588" y="0"/>
                        </a:cubicBezTo>
                        <a:cubicBezTo>
                          <a:pt x="4139303" y="-31222"/>
                          <a:pt x="4318430" y="-23434"/>
                          <a:pt x="4429619" y="0"/>
                        </a:cubicBezTo>
                        <a:cubicBezTo>
                          <a:pt x="4540808" y="23434"/>
                          <a:pt x="4823267" y="4690"/>
                          <a:pt x="5216811" y="0"/>
                        </a:cubicBezTo>
                        <a:cubicBezTo>
                          <a:pt x="5610355" y="-4690"/>
                          <a:pt x="5754221" y="34506"/>
                          <a:pt x="6004002" y="0"/>
                        </a:cubicBezTo>
                        <a:cubicBezTo>
                          <a:pt x="6035910" y="298227"/>
                          <a:pt x="5976084" y="386040"/>
                          <a:pt x="6004002" y="689071"/>
                        </a:cubicBezTo>
                        <a:cubicBezTo>
                          <a:pt x="6031920" y="992102"/>
                          <a:pt x="5972229" y="1128442"/>
                          <a:pt x="6004002" y="1378142"/>
                        </a:cubicBezTo>
                        <a:cubicBezTo>
                          <a:pt x="6035775" y="1627842"/>
                          <a:pt x="5973992" y="1884675"/>
                          <a:pt x="6004002" y="2115448"/>
                        </a:cubicBezTo>
                        <a:cubicBezTo>
                          <a:pt x="6034012" y="2346221"/>
                          <a:pt x="6025751" y="2484591"/>
                          <a:pt x="6004002" y="2659815"/>
                        </a:cubicBezTo>
                        <a:cubicBezTo>
                          <a:pt x="5982253" y="2835039"/>
                          <a:pt x="6031922" y="3030878"/>
                          <a:pt x="6004002" y="3348886"/>
                        </a:cubicBezTo>
                        <a:cubicBezTo>
                          <a:pt x="5976082" y="3666894"/>
                          <a:pt x="5972806" y="3828213"/>
                          <a:pt x="6004002" y="4037957"/>
                        </a:cubicBezTo>
                        <a:cubicBezTo>
                          <a:pt x="6035198" y="4247701"/>
                          <a:pt x="6014771" y="4569342"/>
                          <a:pt x="6004002" y="4823498"/>
                        </a:cubicBezTo>
                        <a:cubicBezTo>
                          <a:pt x="5805955" y="4824664"/>
                          <a:pt x="5427174" y="4816351"/>
                          <a:pt x="5276851" y="4823498"/>
                        </a:cubicBezTo>
                        <a:cubicBezTo>
                          <a:pt x="5126528" y="4830645"/>
                          <a:pt x="4935591" y="4803360"/>
                          <a:pt x="4609739" y="4823498"/>
                        </a:cubicBezTo>
                        <a:cubicBezTo>
                          <a:pt x="4283887" y="4843636"/>
                          <a:pt x="4318588" y="4816279"/>
                          <a:pt x="4122748" y="4823498"/>
                        </a:cubicBezTo>
                        <a:cubicBezTo>
                          <a:pt x="3926908" y="4830717"/>
                          <a:pt x="3711662" y="4824091"/>
                          <a:pt x="3575717" y="4823498"/>
                        </a:cubicBezTo>
                        <a:cubicBezTo>
                          <a:pt x="3439772" y="4822905"/>
                          <a:pt x="3058707" y="4832154"/>
                          <a:pt x="2788525" y="4823498"/>
                        </a:cubicBezTo>
                        <a:cubicBezTo>
                          <a:pt x="2518343" y="4814842"/>
                          <a:pt x="2434169" y="4821362"/>
                          <a:pt x="2121414" y="4823498"/>
                        </a:cubicBezTo>
                        <a:cubicBezTo>
                          <a:pt x="1808659" y="4825634"/>
                          <a:pt x="1790291" y="4819657"/>
                          <a:pt x="1574383" y="4823498"/>
                        </a:cubicBezTo>
                        <a:cubicBezTo>
                          <a:pt x="1358475" y="4827339"/>
                          <a:pt x="1071960" y="4809027"/>
                          <a:pt x="907271" y="4823498"/>
                        </a:cubicBezTo>
                        <a:cubicBezTo>
                          <a:pt x="742582" y="4837969"/>
                          <a:pt x="352972" y="4781128"/>
                          <a:pt x="0" y="4823498"/>
                        </a:cubicBezTo>
                        <a:cubicBezTo>
                          <a:pt x="-25005" y="4656205"/>
                          <a:pt x="-9938" y="4459059"/>
                          <a:pt x="0" y="4279132"/>
                        </a:cubicBezTo>
                        <a:cubicBezTo>
                          <a:pt x="9938" y="4099205"/>
                          <a:pt x="-28147" y="3882480"/>
                          <a:pt x="0" y="3541826"/>
                        </a:cubicBezTo>
                        <a:cubicBezTo>
                          <a:pt x="28147" y="3201172"/>
                          <a:pt x="14852" y="3114691"/>
                          <a:pt x="0" y="2949224"/>
                        </a:cubicBezTo>
                        <a:cubicBezTo>
                          <a:pt x="-14852" y="2783757"/>
                          <a:pt x="12431" y="2338028"/>
                          <a:pt x="0" y="2163683"/>
                        </a:cubicBezTo>
                        <a:cubicBezTo>
                          <a:pt x="-12431" y="1989338"/>
                          <a:pt x="27469" y="1832620"/>
                          <a:pt x="0" y="1522847"/>
                        </a:cubicBezTo>
                        <a:cubicBezTo>
                          <a:pt x="-27469" y="1213074"/>
                          <a:pt x="11348" y="1147467"/>
                          <a:pt x="0" y="978481"/>
                        </a:cubicBezTo>
                        <a:cubicBezTo>
                          <a:pt x="-11348" y="809495"/>
                          <a:pt x="74" y="298480"/>
                          <a:pt x="0" y="0"/>
                        </a:cubicBezTo>
                        <a:close/>
                      </a:path>
                    </a:pathLst>
                  </a:custGeom>
                  <ask:type>
                    <ask:lineSketchNone/>
                  </ask:type>
                </ask:lineSketchStyleProps>
              </a:ext>
            </a:extLst>
          </a:ln>
        </p:spPr>
        <p:txBody>
          <a:bodyPr anchor="ctr"/>
          <a:lstStyle>
            <a:lvl1pPr marL="0" indent="0" algn="ctr">
              <a:buNone/>
              <a:defRPr/>
            </a:lvl1pPr>
          </a:lstStyle>
          <a:p>
            <a:r>
              <a:rPr lang="en-US"/>
              <a:t>Click icon to insert photo</a:t>
            </a:r>
          </a:p>
        </p:txBody>
      </p:sp>
      <p:sp>
        <p:nvSpPr>
          <p:cNvPr id="3" name="Text Placeholder 2">
            <a:extLst>
              <a:ext uri="{FF2B5EF4-FFF2-40B4-BE49-F238E27FC236}">
                <a16:creationId xmlns:a16="http://schemas.microsoft.com/office/drawing/2014/main" id="{86856679-46C8-9CFE-4D8C-3E944BFD7C18}"/>
              </a:ext>
            </a:extLst>
          </p:cNvPr>
          <p:cNvSpPr>
            <a:spLocks noGrp="1"/>
          </p:cNvSpPr>
          <p:nvPr>
            <p:ph type="body" sz="quarter" idx="12" hasCustomPrompt="1"/>
          </p:nvPr>
        </p:nvSpPr>
        <p:spPr>
          <a:xfrm>
            <a:off x="423455" y="310244"/>
            <a:ext cx="878874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pic>
        <p:nvPicPr>
          <p:cNvPr id="2" name="Graphic 1">
            <a:extLst>
              <a:ext uri="{FF2B5EF4-FFF2-40B4-BE49-F238E27FC236}">
                <a16:creationId xmlns:a16="http://schemas.microsoft.com/office/drawing/2014/main" id="{B3B88567-4236-90FD-7370-32542AE403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864969">
            <a:off x="307114" y="5603716"/>
            <a:ext cx="915991" cy="940186"/>
          </a:xfrm>
          <a:prstGeom prst="rect">
            <a:avLst/>
          </a:prstGeom>
        </p:spPr>
      </p:pic>
    </p:spTree>
    <p:extLst>
      <p:ext uri="{BB962C8B-B14F-4D97-AF65-F5344CB8AC3E}">
        <p14:creationId xmlns:p14="http://schemas.microsoft.com/office/powerpoint/2010/main" val="2998812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y BG + Design Elements 1">
    <p:bg>
      <p:bgPr>
        <a:solidFill>
          <a:srgbClr val="E5E6E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E13A59B-F8AE-8AE9-B4D8-7CCC66961F63}"/>
              </a:ext>
            </a:extLst>
          </p:cNvPr>
          <p:cNvGrpSpPr/>
          <p:nvPr userDrawn="1"/>
        </p:nvGrpSpPr>
        <p:grpSpPr>
          <a:xfrm rot="1633858">
            <a:off x="205005" y="40067"/>
            <a:ext cx="1319455" cy="1909913"/>
            <a:chOff x="2553" y="375179"/>
            <a:chExt cx="1319455" cy="1909913"/>
          </a:xfrm>
        </p:grpSpPr>
        <p:pic>
          <p:nvPicPr>
            <p:cNvPr id="4" name="Picture 3" descr="A picture containing light, blur&#10;&#10;Description automatically generated">
              <a:extLst>
                <a:ext uri="{FF2B5EF4-FFF2-40B4-BE49-F238E27FC236}">
                  <a16:creationId xmlns:a16="http://schemas.microsoft.com/office/drawing/2014/main" id="{99062344-25E2-8A19-FD66-546C64B2568A}"/>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rot="20011523">
              <a:off x="2553" y="1285505"/>
              <a:ext cx="1319455" cy="999587"/>
            </a:xfrm>
            <a:prstGeom prst="rect">
              <a:avLst/>
            </a:prstGeom>
          </p:spPr>
        </p:pic>
        <p:pic>
          <p:nvPicPr>
            <p:cNvPr id="5" name="Picture 4" descr="Icon&#10;&#10;Description automatically generated">
              <a:extLst>
                <a:ext uri="{FF2B5EF4-FFF2-40B4-BE49-F238E27FC236}">
                  <a16:creationId xmlns:a16="http://schemas.microsoft.com/office/drawing/2014/main" id="{1BF800E6-EFAB-1E8B-E95E-405C143DF7D4}"/>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20445" y="375179"/>
              <a:ext cx="502696" cy="605567"/>
            </a:xfrm>
            <a:prstGeom prst="rect">
              <a:avLst/>
            </a:prstGeom>
          </p:spPr>
        </p:pic>
      </p:grpSp>
      <p:pic>
        <p:nvPicPr>
          <p:cNvPr id="6" name="Picture 5" descr="Logo, icon&#10;&#10;Description automatically generated">
            <a:extLst>
              <a:ext uri="{FF2B5EF4-FFF2-40B4-BE49-F238E27FC236}">
                <a16:creationId xmlns:a16="http://schemas.microsoft.com/office/drawing/2014/main" id="{139A99CB-A0CC-0C87-8987-F0173D307A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327275">
            <a:off x="215256" y="5966719"/>
            <a:ext cx="561193" cy="472920"/>
          </a:xfrm>
          <a:prstGeom prst="rect">
            <a:avLst/>
          </a:prstGeom>
        </p:spPr>
      </p:pic>
      <p:pic>
        <p:nvPicPr>
          <p:cNvPr id="7" name="Picture 6" descr="Icon&#10;&#10;Description automatically generated">
            <a:extLst>
              <a:ext uri="{FF2B5EF4-FFF2-40B4-BE49-F238E27FC236}">
                <a16:creationId xmlns:a16="http://schemas.microsoft.com/office/drawing/2014/main" id="{B8D26838-EAF7-27BA-26A1-080052DAA64C}"/>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rot="14138887">
            <a:off x="7314154" y="3468649"/>
            <a:ext cx="779854" cy="1027897"/>
          </a:xfrm>
          <a:prstGeom prst="rect">
            <a:avLst/>
          </a:prstGeom>
        </p:spPr>
      </p:pic>
      <p:pic>
        <p:nvPicPr>
          <p:cNvPr id="8" name="Picture 7" descr="Logo, icon&#10;&#10;Description automatically generated">
            <a:extLst>
              <a:ext uri="{FF2B5EF4-FFF2-40B4-BE49-F238E27FC236}">
                <a16:creationId xmlns:a16="http://schemas.microsoft.com/office/drawing/2014/main" id="{51C2FB4E-73F6-0494-36EC-2606471AAB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4301" y="666676"/>
            <a:ext cx="571441" cy="481556"/>
          </a:xfrm>
          <a:prstGeom prst="rect">
            <a:avLst/>
          </a:prstGeom>
        </p:spPr>
      </p:pic>
      <p:pic>
        <p:nvPicPr>
          <p:cNvPr id="9" name="Picture 8" descr="Logo, icon&#10;&#10;Description automatically generated">
            <a:extLst>
              <a:ext uri="{FF2B5EF4-FFF2-40B4-BE49-F238E27FC236}">
                <a16:creationId xmlns:a16="http://schemas.microsoft.com/office/drawing/2014/main" id="{081A7CBF-AAAE-2972-AA70-18223E8EC6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11367596" y="314824"/>
            <a:ext cx="402089" cy="338842"/>
          </a:xfrm>
          <a:prstGeom prst="rect">
            <a:avLst/>
          </a:prstGeom>
        </p:spPr>
      </p:pic>
      <p:pic>
        <p:nvPicPr>
          <p:cNvPr id="11" name="Graphic 10">
            <a:extLst>
              <a:ext uri="{FF2B5EF4-FFF2-40B4-BE49-F238E27FC236}">
                <a16:creationId xmlns:a16="http://schemas.microsoft.com/office/drawing/2014/main" id="{EC6D9058-AA45-3FF8-B2E2-CC47A29EFCF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91695">
            <a:off x="11227505" y="4933996"/>
            <a:ext cx="741325" cy="760906"/>
          </a:xfrm>
          <a:prstGeom prst="rect">
            <a:avLst/>
          </a:prstGeom>
        </p:spPr>
      </p:pic>
    </p:spTree>
    <p:extLst>
      <p:ext uri="{BB962C8B-B14F-4D97-AF65-F5344CB8AC3E}">
        <p14:creationId xmlns:p14="http://schemas.microsoft.com/office/powerpoint/2010/main" val="1655379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y BG">
    <p:bg>
      <p:bgPr>
        <a:solidFill>
          <a:srgbClr val="E5E6E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246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y BG with dashed lines">
    <p:bg>
      <p:bgPr>
        <a:solidFill>
          <a:srgbClr val="E5E6E5"/>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BB64693-5FFE-7D2E-BD93-A00B14C829DE}"/>
              </a:ext>
            </a:extLst>
          </p:cNvPr>
          <p:cNvSpPr/>
          <p:nvPr userDrawn="1"/>
        </p:nvSpPr>
        <p:spPr>
          <a:xfrm>
            <a:off x="41378" y="13648"/>
            <a:ext cx="2070364" cy="179504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CB37921A-0940-A103-AE84-7C07385B48F7}"/>
              </a:ext>
            </a:extLst>
          </p:cNvPr>
          <p:cNvSpPr/>
          <p:nvPr userDrawn="1"/>
        </p:nvSpPr>
        <p:spPr>
          <a:xfrm rot="10800000" flipV="1">
            <a:off x="10074711" y="5062960"/>
            <a:ext cx="2070364" cy="179504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724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BG + Design Elements 2">
    <p:bg>
      <p:bgPr>
        <a:solidFill>
          <a:srgbClr val="E5E6E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A81679E-C45A-3642-C3A6-64A7F2ECEF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9966" y="786507"/>
            <a:ext cx="3142034" cy="2592729"/>
          </a:xfrm>
          <a:prstGeom prst="rect">
            <a:avLst/>
          </a:prstGeom>
        </p:spPr>
      </p:pic>
      <p:pic>
        <p:nvPicPr>
          <p:cNvPr id="5" name="Graphic 4">
            <a:extLst>
              <a:ext uri="{FF2B5EF4-FFF2-40B4-BE49-F238E27FC236}">
                <a16:creationId xmlns:a16="http://schemas.microsoft.com/office/drawing/2014/main" id="{82CAFE1F-5EEF-589B-9797-E03613E660E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27322">
            <a:off x="10163361" y="4952362"/>
            <a:ext cx="1009474" cy="1036138"/>
          </a:xfrm>
          <a:prstGeom prst="rect">
            <a:avLst/>
          </a:prstGeom>
        </p:spPr>
      </p:pic>
      <p:pic>
        <p:nvPicPr>
          <p:cNvPr id="6" name="Graphic 5">
            <a:extLst>
              <a:ext uri="{FF2B5EF4-FFF2-40B4-BE49-F238E27FC236}">
                <a16:creationId xmlns:a16="http://schemas.microsoft.com/office/drawing/2014/main" id="{E0C91BA8-2DA2-1A90-DAFF-30DE15CD50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015782"/>
            <a:ext cx="3142034" cy="2592729"/>
          </a:xfrm>
          <a:prstGeom prst="rect">
            <a:avLst/>
          </a:prstGeom>
        </p:spPr>
      </p:pic>
      <p:pic>
        <p:nvPicPr>
          <p:cNvPr id="11" name="Picture 10" descr="Logo, icon&#10;&#10;Description automatically generated">
            <a:extLst>
              <a:ext uri="{FF2B5EF4-FFF2-40B4-BE49-F238E27FC236}">
                <a16:creationId xmlns:a16="http://schemas.microsoft.com/office/drawing/2014/main" id="{977D3D12-DA11-0B69-86D1-6EB69410706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1808" y="5784573"/>
            <a:ext cx="571441" cy="481556"/>
          </a:xfrm>
          <a:prstGeom prst="rect">
            <a:avLst/>
          </a:prstGeom>
        </p:spPr>
      </p:pic>
      <p:pic>
        <p:nvPicPr>
          <p:cNvPr id="12" name="Picture 11" descr="Logo, icon&#10;&#10;Description automatically generated">
            <a:extLst>
              <a:ext uri="{FF2B5EF4-FFF2-40B4-BE49-F238E27FC236}">
                <a16:creationId xmlns:a16="http://schemas.microsoft.com/office/drawing/2014/main" id="{AF55473E-C7E2-8BDE-B0AC-8FDC5B9D8F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59887">
            <a:off x="757947" y="405952"/>
            <a:ext cx="571441" cy="481556"/>
          </a:xfrm>
          <a:prstGeom prst="rect">
            <a:avLst/>
          </a:prstGeom>
        </p:spPr>
      </p:pic>
      <p:pic>
        <p:nvPicPr>
          <p:cNvPr id="14" name="Picture 13" descr="Logo, icon&#10;&#10;Description automatically generated">
            <a:extLst>
              <a:ext uri="{FF2B5EF4-FFF2-40B4-BE49-F238E27FC236}">
                <a16:creationId xmlns:a16="http://schemas.microsoft.com/office/drawing/2014/main" id="{41115BC2-CE2A-4BBD-19C3-8B59AB2D33B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243395">
            <a:off x="1542465" y="572057"/>
            <a:ext cx="508957" cy="428900"/>
          </a:xfrm>
          <a:prstGeom prst="rect">
            <a:avLst/>
          </a:prstGeom>
        </p:spPr>
      </p:pic>
      <p:pic>
        <p:nvPicPr>
          <p:cNvPr id="15" name="Graphic 14">
            <a:extLst>
              <a:ext uri="{FF2B5EF4-FFF2-40B4-BE49-F238E27FC236}">
                <a16:creationId xmlns:a16="http://schemas.microsoft.com/office/drawing/2014/main" id="{6FB8569B-A50E-3EAE-533D-6A386E05A4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23454" y="3015782"/>
            <a:ext cx="3142034" cy="2592729"/>
          </a:xfrm>
          <a:prstGeom prst="rect">
            <a:avLst/>
          </a:prstGeom>
        </p:spPr>
      </p:pic>
      <p:sp>
        <p:nvSpPr>
          <p:cNvPr id="16" name="Rectangle 18">
            <a:extLst>
              <a:ext uri="{FF2B5EF4-FFF2-40B4-BE49-F238E27FC236}">
                <a16:creationId xmlns:a16="http://schemas.microsoft.com/office/drawing/2014/main" id="{2FA3350F-E815-3794-799F-EE666564E947}"/>
              </a:ext>
            </a:extLst>
          </p:cNvPr>
          <p:cNvSpPr/>
          <p:nvPr userDrawn="1"/>
        </p:nvSpPr>
        <p:spPr>
          <a:xfrm>
            <a:off x="88185" y="111066"/>
            <a:ext cx="12015631" cy="6635868"/>
          </a:xfrm>
          <a:custGeom>
            <a:avLst/>
            <a:gdLst>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 name="connsiteX0" fmla="*/ 0 w 12192000"/>
              <a:gd name="connsiteY0" fmla="*/ 8474 h 505838"/>
              <a:gd name="connsiteX1" fmla="*/ 11439728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66840 h 564204"/>
              <a:gd name="connsiteX1" fmla="*/ 6225702 w 12192000"/>
              <a:gd name="connsiteY1" fmla="*/ 0 h 564204"/>
              <a:gd name="connsiteX2" fmla="*/ 12192000 w 12192000"/>
              <a:gd name="connsiteY2" fmla="*/ 66840 h 564204"/>
              <a:gd name="connsiteX3" fmla="*/ 12192000 w 12192000"/>
              <a:gd name="connsiteY3" fmla="*/ 564204 h 564204"/>
              <a:gd name="connsiteX4" fmla="*/ 0 w 12192000"/>
              <a:gd name="connsiteY4" fmla="*/ 564204 h 564204"/>
              <a:gd name="connsiteX5" fmla="*/ 0 w 12192000"/>
              <a:gd name="connsiteY5" fmla="*/ 66840 h 564204"/>
              <a:gd name="connsiteX0" fmla="*/ 0 w 12192000"/>
              <a:gd name="connsiteY0" fmla="*/ 0 h 497364"/>
              <a:gd name="connsiteX1" fmla="*/ 6167336 w 12192000"/>
              <a:gd name="connsiteY1" fmla="*/ 20709 h 497364"/>
              <a:gd name="connsiteX2" fmla="*/ 12192000 w 12192000"/>
              <a:gd name="connsiteY2" fmla="*/ 0 h 497364"/>
              <a:gd name="connsiteX3" fmla="*/ 12192000 w 12192000"/>
              <a:gd name="connsiteY3" fmla="*/ 497364 h 497364"/>
              <a:gd name="connsiteX4" fmla="*/ 0 w 12192000"/>
              <a:gd name="connsiteY4" fmla="*/ 497364 h 497364"/>
              <a:gd name="connsiteX5" fmla="*/ 0 w 12192000"/>
              <a:gd name="connsiteY5" fmla="*/ 0 h 497364"/>
              <a:gd name="connsiteX0" fmla="*/ 0 w 12192000"/>
              <a:gd name="connsiteY0" fmla="*/ 8474 h 505838"/>
              <a:gd name="connsiteX1" fmla="*/ 6147881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97364">
                <a:moveTo>
                  <a:pt x="0" y="0"/>
                </a:moveTo>
                <a:lnTo>
                  <a:pt x="12192000" y="0"/>
                </a:lnTo>
                <a:lnTo>
                  <a:pt x="12192000" y="497364"/>
                </a:lnTo>
                <a:lnTo>
                  <a:pt x="0" y="497364"/>
                </a:lnTo>
                <a:lnTo>
                  <a:pt x="0"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93281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BG + Design Elements + Large Photo">
    <p:bg>
      <p:bgPr>
        <a:solidFill>
          <a:srgbClr val="E5E6E5"/>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A81679E-C45A-3642-C3A6-64A7F2ECEF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9966" y="786507"/>
            <a:ext cx="3142034" cy="2592729"/>
          </a:xfrm>
          <a:prstGeom prst="rect">
            <a:avLst/>
          </a:prstGeom>
        </p:spPr>
      </p:pic>
      <p:pic>
        <p:nvPicPr>
          <p:cNvPr id="6" name="Graphic 5">
            <a:extLst>
              <a:ext uri="{FF2B5EF4-FFF2-40B4-BE49-F238E27FC236}">
                <a16:creationId xmlns:a16="http://schemas.microsoft.com/office/drawing/2014/main" id="{E0C91BA8-2DA2-1A90-DAFF-30DE15CD50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015782"/>
            <a:ext cx="3142034" cy="2592729"/>
          </a:xfrm>
          <a:prstGeom prst="rect">
            <a:avLst/>
          </a:prstGeom>
        </p:spPr>
      </p:pic>
      <p:pic>
        <p:nvPicPr>
          <p:cNvPr id="11" name="Picture 10" descr="Logo, icon&#10;&#10;Description automatically generated">
            <a:extLst>
              <a:ext uri="{FF2B5EF4-FFF2-40B4-BE49-F238E27FC236}">
                <a16:creationId xmlns:a16="http://schemas.microsoft.com/office/drawing/2014/main" id="{977D3D12-DA11-0B69-86D1-6EB6941070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5798" y="4572993"/>
            <a:ext cx="571441" cy="481556"/>
          </a:xfrm>
          <a:prstGeom prst="rect">
            <a:avLst/>
          </a:prstGeom>
        </p:spPr>
      </p:pic>
      <p:pic>
        <p:nvPicPr>
          <p:cNvPr id="12" name="Picture 11" descr="Logo, icon&#10;&#10;Description automatically generated">
            <a:extLst>
              <a:ext uri="{FF2B5EF4-FFF2-40B4-BE49-F238E27FC236}">
                <a16:creationId xmlns:a16="http://schemas.microsoft.com/office/drawing/2014/main" id="{AF55473E-C7E2-8BDE-B0AC-8FDC5B9D8F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959887">
            <a:off x="1398027" y="545729"/>
            <a:ext cx="571441" cy="481556"/>
          </a:xfrm>
          <a:prstGeom prst="rect">
            <a:avLst/>
          </a:prstGeom>
        </p:spPr>
      </p:pic>
      <p:pic>
        <p:nvPicPr>
          <p:cNvPr id="14" name="Picture 13" descr="Logo, icon&#10;&#10;Description automatically generated">
            <a:extLst>
              <a:ext uri="{FF2B5EF4-FFF2-40B4-BE49-F238E27FC236}">
                <a16:creationId xmlns:a16="http://schemas.microsoft.com/office/drawing/2014/main" id="{41115BC2-CE2A-4BBD-19C3-8B59AB2D33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0243395">
            <a:off x="2182545" y="711834"/>
            <a:ext cx="508957" cy="428900"/>
          </a:xfrm>
          <a:prstGeom prst="rect">
            <a:avLst/>
          </a:prstGeom>
        </p:spPr>
      </p:pic>
      <p:sp>
        <p:nvSpPr>
          <p:cNvPr id="2" name="Picture Placeholder 6">
            <a:extLst>
              <a:ext uri="{FF2B5EF4-FFF2-40B4-BE49-F238E27FC236}">
                <a16:creationId xmlns:a16="http://schemas.microsoft.com/office/drawing/2014/main" id="{E04BB516-687B-1884-D8A9-53B578DADFAC}"/>
              </a:ext>
            </a:extLst>
          </p:cNvPr>
          <p:cNvSpPr>
            <a:spLocks noGrp="1"/>
          </p:cNvSpPr>
          <p:nvPr>
            <p:ph type="pic" sz="quarter" idx="10" hasCustomPrompt="1"/>
          </p:nvPr>
        </p:nvSpPr>
        <p:spPr>
          <a:xfrm>
            <a:off x="921971" y="1377192"/>
            <a:ext cx="10348058" cy="4945786"/>
          </a:xfrm>
          <a:custGeom>
            <a:avLst/>
            <a:gdLst>
              <a:gd name="connsiteX0" fmla="*/ 0 w 11174122"/>
              <a:gd name="connsiteY0" fmla="*/ 0 h 5679146"/>
              <a:gd name="connsiteX1" fmla="*/ 11174122 w 11174122"/>
              <a:gd name="connsiteY1" fmla="*/ 0 h 5679146"/>
              <a:gd name="connsiteX2" fmla="*/ 11174122 w 11174122"/>
              <a:gd name="connsiteY2" fmla="*/ 5679146 h 5679146"/>
              <a:gd name="connsiteX3" fmla="*/ 0 w 11174122"/>
              <a:gd name="connsiteY3" fmla="*/ 5679146 h 5679146"/>
              <a:gd name="connsiteX4" fmla="*/ 0 w 11174122"/>
              <a:gd name="connsiteY4" fmla="*/ 0 h 5679146"/>
              <a:gd name="connsiteX0" fmla="*/ 0 w 11174122"/>
              <a:gd name="connsiteY0" fmla="*/ 0 h 5679146"/>
              <a:gd name="connsiteX1" fmla="*/ 2516363 w 11174122"/>
              <a:gd name="connsiteY1" fmla="*/ 3960 h 5679146"/>
              <a:gd name="connsiteX2" fmla="*/ 11174122 w 11174122"/>
              <a:gd name="connsiteY2" fmla="*/ 0 h 5679146"/>
              <a:gd name="connsiteX3" fmla="*/ 11174122 w 11174122"/>
              <a:gd name="connsiteY3" fmla="*/ 5679146 h 5679146"/>
              <a:gd name="connsiteX4" fmla="*/ 0 w 11174122"/>
              <a:gd name="connsiteY4" fmla="*/ 5679146 h 5679146"/>
              <a:gd name="connsiteX5" fmla="*/ 0 w 11174122"/>
              <a:gd name="connsiteY5" fmla="*/ 0 h 5679146"/>
              <a:gd name="connsiteX0" fmla="*/ 0 w 11174122"/>
              <a:gd name="connsiteY0" fmla="*/ 34950 h 5714096"/>
              <a:gd name="connsiteX1" fmla="*/ 2399631 w 11174122"/>
              <a:gd name="connsiteY1" fmla="*/ 0 h 5714096"/>
              <a:gd name="connsiteX2" fmla="*/ 11174122 w 11174122"/>
              <a:gd name="connsiteY2" fmla="*/ 34950 h 5714096"/>
              <a:gd name="connsiteX3" fmla="*/ 11174122 w 11174122"/>
              <a:gd name="connsiteY3" fmla="*/ 5714096 h 5714096"/>
              <a:gd name="connsiteX4" fmla="*/ 0 w 11174122"/>
              <a:gd name="connsiteY4" fmla="*/ 5714096 h 5714096"/>
              <a:gd name="connsiteX5" fmla="*/ 0 w 11174122"/>
              <a:gd name="connsiteY5" fmla="*/ 34950 h 5714096"/>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0 w 11174122"/>
              <a:gd name="connsiteY4" fmla="*/ 5715337 h 5715337"/>
              <a:gd name="connsiteX5" fmla="*/ 0 w 11174122"/>
              <a:gd name="connsiteY5" fmla="*/ 36191 h 5715337"/>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8956074 w 11174122"/>
              <a:gd name="connsiteY4" fmla="*/ 5701650 h 5715337"/>
              <a:gd name="connsiteX5" fmla="*/ 0 w 11174122"/>
              <a:gd name="connsiteY5" fmla="*/ 5715337 h 5715337"/>
              <a:gd name="connsiteX6" fmla="*/ 0 w 11174122"/>
              <a:gd name="connsiteY6" fmla="*/ 36191 h 5715337"/>
              <a:gd name="connsiteX0" fmla="*/ 0 w 11174122"/>
              <a:gd name="connsiteY0" fmla="*/ 36191 h 5769743"/>
              <a:gd name="connsiteX1" fmla="*/ 2399631 w 11174122"/>
              <a:gd name="connsiteY1" fmla="*/ 1241 h 5769743"/>
              <a:gd name="connsiteX2" fmla="*/ 11174122 w 11174122"/>
              <a:gd name="connsiteY2" fmla="*/ 36191 h 5769743"/>
              <a:gd name="connsiteX3" fmla="*/ 11174122 w 11174122"/>
              <a:gd name="connsiteY3" fmla="*/ 5715337 h 5769743"/>
              <a:gd name="connsiteX4" fmla="*/ 9004712 w 11174122"/>
              <a:gd name="connsiteY4" fmla="*/ 5769743 h 5769743"/>
              <a:gd name="connsiteX5" fmla="*/ 0 w 11174122"/>
              <a:gd name="connsiteY5" fmla="*/ 5715337 h 5769743"/>
              <a:gd name="connsiteX6" fmla="*/ 0 w 11174122"/>
              <a:gd name="connsiteY6" fmla="*/ 36191 h 5769743"/>
              <a:gd name="connsiteX0" fmla="*/ 0 w 11174122"/>
              <a:gd name="connsiteY0" fmla="*/ 36191 h 5769743"/>
              <a:gd name="connsiteX1" fmla="*/ 2399631 w 11174122"/>
              <a:gd name="connsiteY1" fmla="*/ 1241 h 5769743"/>
              <a:gd name="connsiteX2" fmla="*/ 11174122 w 11174122"/>
              <a:gd name="connsiteY2" fmla="*/ 36191 h 5769743"/>
              <a:gd name="connsiteX3" fmla="*/ 11164252 w 11174122"/>
              <a:gd name="connsiteY3" fmla="*/ 1713310 h 5769743"/>
              <a:gd name="connsiteX4" fmla="*/ 11174122 w 11174122"/>
              <a:gd name="connsiteY4" fmla="*/ 5715337 h 5769743"/>
              <a:gd name="connsiteX5" fmla="*/ 9004712 w 11174122"/>
              <a:gd name="connsiteY5" fmla="*/ 5769743 h 5769743"/>
              <a:gd name="connsiteX6" fmla="*/ 0 w 11174122"/>
              <a:gd name="connsiteY6" fmla="*/ 5715337 h 5769743"/>
              <a:gd name="connsiteX7" fmla="*/ 0 w 11174122"/>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771676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1801" h="5769743">
                <a:moveTo>
                  <a:pt x="0" y="36191"/>
                </a:moveTo>
                <a:cubicBezTo>
                  <a:pt x="799877" y="24541"/>
                  <a:pt x="986911" y="-6565"/>
                  <a:pt x="2399631" y="1241"/>
                </a:cubicBezTo>
                <a:lnTo>
                  <a:pt x="11174122" y="36191"/>
                </a:lnTo>
                <a:cubicBezTo>
                  <a:pt x="11200015" y="660082"/>
                  <a:pt x="11216180" y="719767"/>
                  <a:pt x="11251801" y="1907863"/>
                </a:cubicBezTo>
                <a:lnTo>
                  <a:pt x="11174122" y="5715337"/>
                </a:lnTo>
                <a:lnTo>
                  <a:pt x="9004712" y="5769743"/>
                </a:lnTo>
                <a:lnTo>
                  <a:pt x="0" y="5715337"/>
                </a:lnTo>
                <a:lnTo>
                  <a:pt x="0" y="36191"/>
                </a:lnTo>
                <a:close/>
              </a:path>
            </a:pathLst>
          </a:custGeom>
          <a:ln w="28575">
            <a:solidFill>
              <a:schemeClr val="tx1"/>
            </a:solidFill>
          </a:ln>
        </p:spPr>
        <p:txBody>
          <a:bodyPr anchor="ctr"/>
          <a:lstStyle>
            <a:lvl1pPr marL="0" indent="0" algn="ctr">
              <a:buNone/>
              <a:defRPr/>
            </a:lvl1pPr>
          </a:lstStyle>
          <a:p>
            <a:r>
              <a:rPr lang="en-US"/>
              <a:t>Click icon to insert photo</a:t>
            </a:r>
          </a:p>
        </p:txBody>
      </p:sp>
      <p:pic>
        <p:nvPicPr>
          <p:cNvPr id="3" name="Graphic 2">
            <a:extLst>
              <a:ext uri="{FF2B5EF4-FFF2-40B4-BE49-F238E27FC236}">
                <a16:creationId xmlns:a16="http://schemas.microsoft.com/office/drawing/2014/main" id="{A69F2501-1D5A-F930-472D-BA991452A44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142537">
            <a:off x="279731" y="891254"/>
            <a:ext cx="757770" cy="562468"/>
          </a:xfrm>
          <a:prstGeom prst="rect">
            <a:avLst/>
          </a:prstGeom>
        </p:spPr>
      </p:pic>
      <p:pic>
        <p:nvPicPr>
          <p:cNvPr id="4" name="Graphic 3">
            <a:extLst>
              <a:ext uri="{FF2B5EF4-FFF2-40B4-BE49-F238E27FC236}">
                <a16:creationId xmlns:a16="http://schemas.microsoft.com/office/drawing/2014/main" id="{79E676CD-FB42-6FEE-D319-812DEBC7EDF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907299">
            <a:off x="11222633" y="5967073"/>
            <a:ext cx="757770" cy="562468"/>
          </a:xfrm>
          <a:prstGeom prst="rect">
            <a:avLst/>
          </a:prstGeom>
        </p:spPr>
      </p:pic>
    </p:spTree>
    <p:extLst>
      <p:ext uri="{BB962C8B-B14F-4D97-AF65-F5344CB8AC3E}">
        <p14:creationId xmlns:p14="http://schemas.microsoft.com/office/powerpoint/2010/main" val="160120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Photo Right - Gray BG">
    <p:bg>
      <p:bgPr>
        <a:solidFill>
          <a:srgbClr val="ECECEC"/>
        </a:solidFill>
        <a:effectLst/>
      </p:bgPr>
    </p:bg>
    <p:spTree>
      <p:nvGrpSpPr>
        <p:cNvPr id="1" name=""/>
        <p:cNvGrpSpPr/>
        <p:nvPr/>
      </p:nvGrpSpPr>
      <p:grpSpPr>
        <a:xfrm>
          <a:off x="0" y="0"/>
          <a:ext cx="0" cy="0"/>
          <a:chOff x="0" y="0"/>
          <a:chExt cx="0" cy="0"/>
        </a:xfrm>
      </p:grpSpPr>
      <p:pic>
        <p:nvPicPr>
          <p:cNvPr id="20" name="Picture 19" descr="Logo, icon&#10;&#10;Description automatically generated">
            <a:extLst>
              <a:ext uri="{FF2B5EF4-FFF2-40B4-BE49-F238E27FC236}">
                <a16:creationId xmlns:a16="http://schemas.microsoft.com/office/drawing/2014/main" id="{DF5E0E13-0407-A918-0497-B1C4A701E2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8237" y="889034"/>
            <a:ext cx="453921" cy="382521"/>
          </a:xfrm>
          <a:prstGeom prst="rect">
            <a:avLst/>
          </a:prstGeom>
        </p:spPr>
      </p:pic>
      <p:pic>
        <p:nvPicPr>
          <p:cNvPr id="22" name="Picture 21" descr="Shape&#10;&#10;Description automatically generated">
            <a:extLst>
              <a:ext uri="{FF2B5EF4-FFF2-40B4-BE49-F238E27FC236}">
                <a16:creationId xmlns:a16="http://schemas.microsoft.com/office/drawing/2014/main" id="{5D3B8C97-1908-DCBB-CC68-A9D310053F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374" t="9749" r="45584" b="16074"/>
          <a:stretch/>
        </p:blipFill>
        <p:spPr>
          <a:xfrm rot="160461">
            <a:off x="7642040" y="1626025"/>
            <a:ext cx="4135831" cy="4566711"/>
          </a:xfrm>
          <a:prstGeom prst="rect">
            <a:avLst/>
          </a:prstGeom>
        </p:spPr>
      </p:pic>
      <p:pic>
        <p:nvPicPr>
          <p:cNvPr id="23" name="Picture 22" descr="A picture containing text, vector graphics&#10;&#10;Description automatically generated">
            <a:extLst>
              <a:ext uri="{FF2B5EF4-FFF2-40B4-BE49-F238E27FC236}">
                <a16:creationId xmlns:a16="http://schemas.microsoft.com/office/drawing/2014/main" id="{8C4CC4A9-4C6A-D41D-6975-CC0BB18499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55976">
            <a:off x="9077349" y="1410512"/>
            <a:ext cx="1437722" cy="594013"/>
          </a:xfrm>
          <a:prstGeom prst="rect">
            <a:avLst/>
          </a:prstGeom>
        </p:spPr>
      </p:pic>
      <p:sp>
        <p:nvSpPr>
          <p:cNvPr id="26" name="Picture Placeholder 25">
            <a:extLst>
              <a:ext uri="{FF2B5EF4-FFF2-40B4-BE49-F238E27FC236}">
                <a16:creationId xmlns:a16="http://schemas.microsoft.com/office/drawing/2014/main" id="{7C317596-2993-90A4-88C2-0C441F49643C}"/>
              </a:ext>
            </a:extLst>
          </p:cNvPr>
          <p:cNvSpPr>
            <a:spLocks noGrp="1"/>
          </p:cNvSpPr>
          <p:nvPr>
            <p:ph type="pic" sz="quarter" idx="10"/>
          </p:nvPr>
        </p:nvSpPr>
        <p:spPr>
          <a:xfrm rot="160461">
            <a:off x="7946961" y="2084839"/>
            <a:ext cx="3542678" cy="2959928"/>
          </a:xfrm>
          <a:prstGeom prst="rect">
            <a:avLst/>
          </a:prstGeom>
        </p:spPr>
        <p:txBody>
          <a:bodyPr anchor="ctr"/>
          <a:lstStyle>
            <a:lvl1pPr marL="0" indent="0" algn="ctr">
              <a:buNone/>
              <a:defRPr/>
            </a:lvl1pPr>
          </a:lstStyle>
          <a:p>
            <a:endParaRPr lang="en-US"/>
          </a:p>
          <a:p>
            <a:endParaRPr lang="en-US"/>
          </a:p>
          <a:p>
            <a:r>
              <a:rPr lang="en-US"/>
              <a:t>Click icon to insert photo</a:t>
            </a:r>
          </a:p>
        </p:txBody>
      </p:sp>
      <p:pic>
        <p:nvPicPr>
          <p:cNvPr id="19" name="Picture 18" descr="Logo, icon&#10;&#10;Description automatically generated">
            <a:extLst>
              <a:ext uri="{FF2B5EF4-FFF2-40B4-BE49-F238E27FC236}">
                <a16:creationId xmlns:a16="http://schemas.microsoft.com/office/drawing/2014/main" id="{B25B39EB-B8AA-86BD-EB85-62E3CFD842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1160" y="995561"/>
            <a:ext cx="586946" cy="494622"/>
          </a:xfrm>
          <a:prstGeom prst="rect">
            <a:avLst/>
          </a:prstGeom>
        </p:spPr>
      </p:pic>
      <p:pic>
        <p:nvPicPr>
          <p:cNvPr id="2" name="Graphic 1">
            <a:extLst>
              <a:ext uri="{FF2B5EF4-FFF2-40B4-BE49-F238E27FC236}">
                <a16:creationId xmlns:a16="http://schemas.microsoft.com/office/drawing/2014/main" id="{FD277437-0D32-517E-48C9-15B275EA786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67868">
            <a:off x="4266731" y="805578"/>
            <a:ext cx="741325" cy="760906"/>
          </a:xfrm>
          <a:prstGeom prst="rect">
            <a:avLst/>
          </a:prstGeom>
        </p:spPr>
      </p:pic>
      <p:pic>
        <p:nvPicPr>
          <p:cNvPr id="3" name="Graphic 2">
            <a:extLst>
              <a:ext uri="{FF2B5EF4-FFF2-40B4-BE49-F238E27FC236}">
                <a16:creationId xmlns:a16="http://schemas.microsoft.com/office/drawing/2014/main" id="{BACFA025-3AB3-14F1-EB5D-456B471CC89F}"/>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78" b="36103"/>
          <a:stretch/>
        </p:blipFill>
        <p:spPr>
          <a:xfrm>
            <a:off x="0" y="6169347"/>
            <a:ext cx="3373740" cy="688654"/>
          </a:xfrm>
          <a:prstGeom prst="rect">
            <a:avLst/>
          </a:prstGeom>
        </p:spPr>
      </p:pic>
      <p:pic>
        <p:nvPicPr>
          <p:cNvPr id="4" name="Graphic 3">
            <a:extLst>
              <a:ext uri="{FF2B5EF4-FFF2-40B4-BE49-F238E27FC236}">
                <a16:creationId xmlns:a16="http://schemas.microsoft.com/office/drawing/2014/main" id="{39443EC4-D352-71B8-0E2D-2D02A0B893B6}"/>
              </a:ext>
            </a:extLst>
          </p:cNvPr>
          <p:cNvPicPr>
            <a:picLocks noChangeAspect="1"/>
          </p:cNvPicPr>
          <p:nvPr userDrawn="1"/>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78" b="36103"/>
          <a:stretch/>
        </p:blipFill>
        <p:spPr>
          <a:xfrm>
            <a:off x="8818260" y="171001"/>
            <a:ext cx="3373740" cy="688654"/>
          </a:xfrm>
          <a:prstGeom prst="rect">
            <a:avLst/>
          </a:prstGeom>
        </p:spPr>
      </p:pic>
      <p:pic>
        <p:nvPicPr>
          <p:cNvPr id="5" name="Picture 4" descr="Logo, icon&#10;&#10;Description automatically generated">
            <a:extLst>
              <a:ext uri="{FF2B5EF4-FFF2-40B4-BE49-F238E27FC236}">
                <a16:creationId xmlns:a16="http://schemas.microsoft.com/office/drawing/2014/main" id="{EDAC4F65-A5A3-1AFD-B63F-60CF6BE1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605195">
            <a:off x="1459910" y="6226160"/>
            <a:ext cx="453921" cy="382521"/>
          </a:xfrm>
          <a:prstGeom prst="rect">
            <a:avLst/>
          </a:prstGeom>
        </p:spPr>
      </p:pic>
    </p:spTree>
    <p:extLst>
      <p:ext uri="{BB962C8B-B14F-4D97-AF65-F5344CB8AC3E}">
        <p14:creationId xmlns:p14="http://schemas.microsoft.com/office/powerpoint/2010/main" val="3653941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BG + Larger Photo + White Stars">
    <p:bg>
      <p:bgPr>
        <a:solidFill>
          <a:srgbClr val="E5E6E5"/>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E4FD28B-798D-7354-4C15-AC6F396575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07479" y="0"/>
            <a:ext cx="2284521" cy="1885130"/>
          </a:xfrm>
          <a:prstGeom prst="rect">
            <a:avLst/>
          </a:prstGeom>
        </p:spPr>
      </p:pic>
      <p:pic>
        <p:nvPicPr>
          <p:cNvPr id="6" name="Graphic 5">
            <a:extLst>
              <a:ext uri="{FF2B5EF4-FFF2-40B4-BE49-F238E27FC236}">
                <a16:creationId xmlns:a16="http://schemas.microsoft.com/office/drawing/2014/main" id="{E0C91BA8-2DA2-1A90-DAFF-30DE15CD50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4972870"/>
            <a:ext cx="2284521" cy="1885130"/>
          </a:xfrm>
          <a:prstGeom prst="rect">
            <a:avLst/>
          </a:prstGeom>
        </p:spPr>
      </p:pic>
      <p:sp>
        <p:nvSpPr>
          <p:cNvPr id="2" name="Picture Placeholder 6">
            <a:extLst>
              <a:ext uri="{FF2B5EF4-FFF2-40B4-BE49-F238E27FC236}">
                <a16:creationId xmlns:a16="http://schemas.microsoft.com/office/drawing/2014/main" id="{0A291750-F97E-4C33-B0C3-677A0D1E891E}"/>
              </a:ext>
            </a:extLst>
          </p:cNvPr>
          <p:cNvSpPr>
            <a:spLocks noGrp="1"/>
          </p:cNvSpPr>
          <p:nvPr>
            <p:ph type="pic" sz="quarter" idx="10" hasCustomPrompt="1"/>
          </p:nvPr>
        </p:nvSpPr>
        <p:spPr>
          <a:xfrm>
            <a:off x="508939" y="541020"/>
            <a:ext cx="11251801" cy="5781958"/>
          </a:xfrm>
          <a:custGeom>
            <a:avLst/>
            <a:gdLst>
              <a:gd name="connsiteX0" fmla="*/ 0 w 11174122"/>
              <a:gd name="connsiteY0" fmla="*/ 0 h 5679146"/>
              <a:gd name="connsiteX1" fmla="*/ 11174122 w 11174122"/>
              <a:gd name="connsiteY1" fmla="*/ 0 h 5679146"/>
              <a:gd name="connsiteX2" fmla="*/ 11174122 w 11174122"/>
              <a:gd name="connsiteY2" fmla="*/ 5679146 h 5679146"/>
              <a:gd name="connsiteX3" fmla="*/ 0 w 11174122"/>
              <a:gd name="connsiteY3" fmla="*/ 5679146 h 5679146"/>
              <a:gd name="connsiteX4" fmla="*/ 0 w 11174122"/>
              <a:gd name="connsiteY4" fmla="*/ 0 h 5679146"/>
              <a:gd name="connsiteX0" fmla="*/ 0 w 11174122"/>
              <a:gd name="connsiteY0" fmla="*/ 0 h 5679146"/>
              <a:gd name="connsiteX1" fmla="*/ 2516363 w 11174122"/>
              <a:gd name="connsiteY1" fmla="*/ 3960 h 5679146"/>
              <a:gd name="connsiteX2" fmla="*/ 11174122 w 11174122"/>
              <a:gd name="connsiteY2" fmla="*/ 0 h 5679146"/>
              <a:gd name="connsiteX3" fmla="*/ 11174122 w 11174122"/>
              <a:gd name="connsiteY3" fmla="*/ 5679146 h 5679146"/>
              <a:gd name="connsiteX4" fmla="*/ 0 w 11174122"/>
              <a:gd name="connsiteY4" fmla="*/ 5679146 h 5679146"/>
              <a:gd name="connsiteX5" fmla="*/ 0 w 11174122"/>
              <a:gd name="connsiteY5" fmla="*/ 0 h 5679146"/>
              <a:gd name="connsiteX0" fmla="*/ 0 w 11174122"/>
              <a:gd name="connsiteY0" fmla="*/ 34950 h 5714096"/>
              <a:gd name="connsiteX1" fmla="*/ 2399631 w 11174122"/>
              <a:gd name="connsiteY1" fmla="*/ 0 h 5714096"/>
              <a:gd name="connsiteX2" fmla="*/ 11174122 w 11174122"/>
              <a:gd name="connsiteY2" fmla="*/ 34950 h 5714096"/>
              <a:gd name="connsiteX3" fmla="*/ 11174122 w 11174122"/>
              <a:gd name="connsiteY3" fmla="*/ 5714096 h 5714096"/>
              <a:gd name="connsiteX4" fmla="*/ 0 w 11174122"/>
              <a:gd name="connsiteY4" fmla="*/ 5714096 h 5714096"/>
              <a:gd name="connsiteX5" fmla="*/ 0 w 11174122"/>
              <a:gd name="connsiteY5" fmla="*/ 34950 h 5714096"/>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0 w 11174122"/>
              <a:gd name="connsiteY4" fmla="*/ 5715337 h 5715337"/>
              <a:gd name="connsiteX5" fmla="*/ 0 w 11174122"/>
              <a:gd name="connsiteY5" fmla="*/ 36191 h 5715337"/>
              <a:gd name="connsiteX0" fmla="*/ 0 w 11174122"/>
              <a:gd name="connsiteY0" fmla="*/ 36191 h 5715337"/>
              <a:gd name="connsiteX1" fmla="*/ 2399631 w 11174122"/>
              <a:gd name="connsiteY1" fmla="*/ 1241 h 5715337"/>
              <a:gd name="connsiteX2" fmla="*/ 11174122 w 11174122"/>
              <a:gd name="connsiteY2" fmla="*/ 36191 h 5715337"/>
              <a:gd name="connsiteX3" fmla="*/ 11174122 w 11174122"/>
              <a:gd name="connsiteY3" fmla="*/ 5715337 h 5715337"/>
              <a:gd name="connsiteX4" fmla="*/ 8956074 w 11174122"/>
              <a:gd name="connsiteY4" fmla="*/ 5701650 h 5715337"/>
              <a:gd name="connsiteX5" fmla="*/ 0 w 11174122"/>
              <a:gd name="connsiteY5" fmla="*/ 5715337 h 5715337"/>
              <a:gd name="connsiteX6" fmla="*/ 0 w 11174122"/>
              <a:gd name="connsiteY6" fmla="*/ 36191 h 5715337"/>
              <a:gd name="connsiteX0" fmla="*/ 0 w 11174122"/>
              <a:gd name="connsiteY0" fmla="*/ 36191 h 5769743"/>
              <a:gd name="connsiteX1" fmla="*/ 2399631 w 11174122"/>
              <a:gd name="connsiteY1" fmla="*/ 1241 h 5769743"/>
              <a:gd name="connsiteX2" fmla="*/ 11174122 w 11174122"/>
              <a:gd name="connsiteY2" fmla="*/ 36191 h 5769743"/>
              <a:gd name="connsiteX3" fmla="*/ 11174122 w 11174122"/>
              <a:gd name="connsiteY3" fmla="*/ 5715337 h 5769743"/>
              <a:gd name="connsiteX4" fmla="*/ 9004712 w 11174122"/>
              <a:gd name="connsiteY4" fmla="*/ 5769743 h 5769743"/>
              <a:gd name="connsiteX5" fmla="*/ 0 w 11174122"/>
              <a:gd name="connsiteY5" fmla="*/ 5715337 h 5769743"/>
              <a:gd name="connsiteX6" fmla="*/ 0 w 11174122"/>
              <a:gd name="connsiteY6" fmla="*/ 36191 h 5769743"/>
              <a:gd name="connsiteX0" fmla="*/ 0 w 11174122"/>
              <a:gd name="connsiteY0" fmla="*/ 36191 h 5769743"/>
              <a:gd name="connsiteX1" fmla="*/ 2399631 w 11174122"/>
              <a:gd name="connsiteY1" fmla="*/ 1241 h 5769743"/>
              <a:gd name="connsiteX2" fmla="*/ 11174122 w 11174122"/>
              <a:gd name="connsiteY2" fmla="*/ 36191 h 5769743"/>
              <a:gd name="connsiteX3" fmla="*/ 11164252 w 11174122"/>
              <a:gd name="connsiteY3" fmla="*/ 1713310 h 5769743"/>
              <a:gd name="connsiteX4" fmla="*/ 11174122 w 11174122"/>
              <a:gd name="connsiteY4" fmla="*/ 5715337 h 5769743"/>
              <a:gd name="connsiteX5" fmla="*/ 9004712 w 11174122"/>
              <a:gd name="connsiteY5" fmla="*/ 5769743 h 5769743"/>
              <a:gd name="connsiteX6" fmla="*/ 0 w 11174122"/>
              <a:gd name="connsiteY6" fmla="*/ 5715337 h 5769743"/>
              <a:gd name="connsiteX7" fmla="*/ 0 w 11174122"/>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771676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 name="connsiteX0" fmla="*/ 0 w 11251801"/>
              <a:gd name="connsiteY0" fmla="*/ 36191 h 5769743"/>
              <a:gd name="connsiteX1" fmla="*/ 2399631 w 11251801"/>
              <a:gd name="connsiteY1" fmla="*/ 1241 h 5769743"/>
              <a:gd name="connsiteX2" fmla="*/ 11174122 w 11251801"/>
              <a:gd name="connsiteY2" fmla="*/ 36191 h 5769743"/>
              <a:gd name="connsiteX3" fmla="*/ 11251801 w 11251801"/>
              <a:gd name="connsiteY3" fmla="*/ 1907863 h 5769743"/>
              <a:gd name="connsiteX4" fmla="*/ 11174122 w 11251801"/>
              <a:gd name="connsiteY4" fmla="*/ 5715337 h 5769743"/>
              <a:gd name="connsiteX5" fmla="*/ 9004712 w 11251801"/>
              <a:gd name="connsiteY5" fmla="*/ 5769743 h 5769743"/>
              <a:gd name="connsiteX6" fmla="*/ 0 w 11251801"/>
              <a:gd name="connsiteY6" fmla="*/ 5715337 h 5769743"/>
              <a:gd name="connsiteX7" fmla="*/ 0 w 11251801"/>
              <a:gd name="connsiteY7" fmla="*/ 36191 h 57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1801" h="5769743">
                <a:moveTo>
                  <a:pt x="0" y="36191"/>
                </a:moveTo>
                <a:cubicBezTo>
                  <a:pt x="799877" y="24541"/>
                  <a:pt x="986911" y="-6565"/>
                  <a:pt x="2399631" y="1241"/>
                </a:cubicBezTo>
                <a:lnTo>
                  <a:pt x="11174122" y="36191"/>
                </a:lnTo>
                <a:cubicBezTo>
                  <a:pt x="11200015" y="660082"/>
                  <a:pt x="11216180" y="719767"/>
                  <a:pt x="11251801" y="1907863"/>
                </a:cubicBezTo>
                <a:lnTo>
                  <a:pt x="11174122" y="5715337"/>
                </a:lnTo>
                <a:lnTo>
                  <a:pt x="9004712" y="5769743"/>
                </a:lnTo>
                <a:lnTo>
                  <a:pt x="0" y="5715337"/>
                </a:lnTo>
                <a:lnTo>
                  <a:pt x="0" y="36191"/>
                </a:lnTo>
                <a:close/>
              </a:path>
            </a:pathLst>
          </a:custGeom>
          <a:ln w="28575">
            <a:solidFill>
              <a:schemeClr val="tx1"/>
            </a:solidFill>
          </a:ln>
        </p:spPr>
        <p:txBody>
          <a:bodyPr anchor="ctr"/>
          <a:lstStyle>
            <a:lvl1pPr marL="0" indent="0" algn="ctr">
              <a:buNone/>
              <a:defRPr/>
            </a:lvl1pPr>
          </a:lstStyle>
          <a:p>
            <a:r>
              <a:rPr lang="en-US"/>
              <a:t>Click icon to insert photo</a:t>
            </a:r>
          </a:p>
        </p:txBody>
      </p:sp>
    </p:spTree>
    <p:extLst>
      <p:ext uri="{BB962C8B-B14F-4D97-AF65-F5344CB8AC3E}">
        <p14:creationId xmlns:p14="http://schemas.microsoft.com/office/powerpoint/2010/main" val="3142519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549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G + Header + Yellow Star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7D1C7FC-D30E-140E-8B09-9C82715117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82285">
            <a:off x="271275" y="207454"/>
            <a:ext cx="656080" cy="486987"/>
          </a:xfrm>
          <a:prstGeom prst="rect">
            <a:avLst/>
          </a:prstGeom>
        </p:spPr>
      </p:pic>
      <p:sp>
        <p:nvSpPr>
          <p:cNvPr id="2" name="Text Placeholder 2">
            <a:extLst>
              <a:ext uri="{FF2B5EF4-FFF2-40B4-BE49-F238E27FC236}">
                <a16:creationId xmlns:a16="http://schemas.microsoft.com/office/drawing/2014/main" id="{C986693B-CF46-DB7B-D9A2-81E28AD93C0D}"/>
              </a:ext>
            </a:extLst>
          </p:cNvPr>
          <p:cNvSpPr>
            <a:spLocks noGrp="1"/>
          </p:cNvSpPr>
          <p:nvPr>
            <p:ph type="body" sz="quarter" idx="12" hasCustomPrompt="1"/>
          </p:nvPr>
        </p:nvSpPr>
        <p:spPr>
          <a:xfrm>
            <a:off x="629184" y="499179"/>
            <a:ext cx="878874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pic>
        <p:nvPicPr>
          <p:cNvPr id="4" name="Graphic 3">
            <a:extLst>
              <a:ext uri="{FF2B5EF4-FFF2-40B4-BE49-F238E27FC236}">
                <a16:creationId xmlns:a16="http://schemas.microsoft.com/office/drawing/2014/main" id="{DE318B94-847A-4FFB-D6A3-AEF4DE5AA9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1591" y="5363085"/>
            <a:ext cx="1811634" cy="1494915"/>
          </a:xfrm>
          <a:prstGeom prst="rect">
            <a:avLst/>
          </a:prstGeom>
        </p:spPr>
      </p:pic>
    </p:spTree>
    <p:extLst>
      <p:ext uri="{BB962C8B-B14F-4D97-AF65-F5344CB8AC3E}">
        <p14:creationId xmlns:p14="http://schemas.microsoft.com/office/powerpoint/2010/main" val="2364700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BG + Header + Yellow Stars + Border">
    <p:spTree>
      <p:nvGrpSpPr>
        <p:cNvPr id="1" name=""/>
        <p:cNvGrpSpPr/>
        <p:nvPr/>
      </p:nvGrpSpPr>
      <p:grpSpPr>
        <a:xfrm>
          <a:off x="0" y="0"/>
          <a:ext cx="0" cy="0"/>
          <a:chOff x="0" y="0"/>
          <a:chExt cx="0" cy="0"/>
        </a:xfrm>
      </p:grpSpPr>
      <p:sp>
        <p:nvSpPr>
          <p:cNvPr id="5" name="Rectangle 18">
            <a:extLst>
              <a:ext uri="{FF2B5EF4-FFF2-40B4-BE49-F238E27FC236}">
                <a16:creationId xmlns:a16="http://schemas.microsoft.com/office/drawing/2014/main" id="{53E9715B-2B22-52F9-6F8E-27D191D27F0E}"/>
              </a:ext>
            </a:extLst>
          </p:cNvPr>
          <p:cNvSpPr/>
          <p:nvPr userDrawn="1"/>
        </p:nvSpPr>
        <p:spPr>
          <a:xfrm>
            <a:off x="88185" y="111066"/>
            <a:ext cx="12015631" cy="6635868"/>
          </a:xfrm>
          <a:custGeom>
            <a:avLst/>
            <a:gdLst>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 name="connsiteX0" fmla="*/ 0 w 12192000"/>
              <a:gd name="connsiteY0" fmla="*/ 8474 h 505838"/>
              <a:gd name="connsiteX1" fmla="*/ 11439728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66840 h 564204"/>
              <a:gd name="connsiteX1" fmla="*/ 6225702 w 12192000"/>
              <a:gd name="connsiteY1" fmla="*/ 0 h 564204"/>
              <a:gd name="connsiteX2" fmla="*/ 12192000 w 12192000"/>
              <a:gd name="connsiteY2" fmla="*/ 66840 h 564204"/>
              <a:gd name="connsiteX3" fmla="*/ 12192000 w 12192000"/>
              <a:gd name="connsiteY3" fmla="*/ 564204 h 564204"/>
              <a:gd name="connsiteX4" fmla="*/ 0 w 12192000"/>
              <a:gd name="connsiteY4" fmla="*/ 564204 h 564204"/>
              <a:gd name="connsiteX5" fmla="*/ 0 w 12192000"/>
              <a:gd name="connsiteY5" fmla="*/ 66840 h 564204"/>
              <a:gd name="connsiteX0" fmla="*/ 0 w 12192000"/>
              <a:gd name="connsiteY0" fmla="*/ 0 h 497364"/>
              <a:gd name="connsiteX1" fmla="*/ 6167336 w 12192000"/>
              <a:gd name="connsiteY1" fmla="*/ 20709 h 497364"/>
              <a:gd name="connsiteX2" fmla="*/ 12192000 w 12192000"/>
              <a:gd name="connsiteY2" fmla="*/ 0 h 497364"/>
              <a:gd name="connsiteX3" fmla="*/ 12192000 w 12192000"/>
              <a:gd name="connsiteY3" fmla="*/ 497364 h 497364"/>
              <a:gd name="connsiteX4" fmla="*/ 0 w 12192000"/>
              <a:gd name="connsiteY4" fmla="*/ 497364 h 497364"/>
              <a:gd name="connsiteX5" fmla="*/ 0 w 12192000"/>
              <a:gd name="connsiteY5" fmla="*/ 0 h 497364"/>
              <a:gd name="connsiteX0" fmla="*/ 0 w 12192000"/>
              <a:gd name="connsiteY0" fmla="*/ 8474 h 505838"/>
              <a:gd name="connsiteX1" fmla="*/ 6147881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97364">
                <a:moveTo>
                  <a:pt x="0" y="0"/>
                </a:moveTo>
                <a:lnTo>
                  <a:pt x="12192000" y="0"/>
                </a:lnTo>
                <a:lnTo>
                  <a:pt x="12192000" y="497364"/>
                </a:lnTo>
                <a:lnTo>
                  <a:pt x="0" y="497364"/>
                </a:lnTo>
                <a:lnTo>
                  <a:pt x="0" y="0"/>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 name="Graphic 2">
            <a:extLst>
              <a:ext uri="{FF2B5EF4-FFF2-40B4-BE49-F238E27FC236}">
                <a16:creationId xmlns:a16="http://schemas.microsoft.com/office/drawing/2014/main" id="{E7D1C7FC-D30E-140E-8B09-9C827151175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82285">
            <a:off x="271275" y="324186"/>
            <a:ext cx="656080" cy="486987"/>
          </a:xfrm>
          <a:prstGeom prst="rect">
            <a:avLst/>
          </a:prstGeom>
        </p:spPr>
      </p:pic>
      <p:sp>
        <p:nvSpPr>
          <p:cNvPr id="2" name="Text Placeholder 2">
            <a:extLst>
              <a:ext uri="{FF2B5EF4-FFF2-40B4-BE49-F238E27FC236}">
                <a16:creationId xmlns:a16="http://schemas.microsoft.com/office/drawing/2014/main" id="{C986693B-CF46-DB7B-D9A2-81E28AD93C0D}"/>
              </a:ext>
            </a:extLst>
          </p:cNvPr>
          <p:cNvSpPr>
            <a:spLocks noGrp="1"/>
          </p:cNvSpPr>
          <p:nvPr>
            <p:ph type="body" sz="quarter" idx="12" hasCustomPrompt="1"/>
          </p:nvPr>
        </p:nvSpPr>
        <p:spPr>
          <a:xfrm>
            <a:off x="629184" y="615911"/>
            <a:ext cx="8788742" cy="734262"/>
          </a:xfrm>
          <a:prstGeom prst="rect">
            <a:avLst/>
          </a:prstGeom>
        </p:spPr>
        <p:txBody>
          <a:bodyPr anchor="ctr"/>
          <a:lstStyle>
            <a:lvl1pPr marL="0" indent="0" algn="l">
              <a:buNone/>
              <a:defRPr sz="2800">
                <a:latin typeface="Clarendon" panose="02020500000000000000" pitchFamily="18" charset="0"/>
              </a:defRPr>
            </a:lvl1pPr>
          </a:lstStyle>
          <a:p>
            <a:pPr lvl="0"/>
            <a:r>
              <a:rPr lang="en-US"/>
              <a:t>Clarendon 28 pt</a:t>
            </a:r>
          </a:p>
        </p:txBody>
      </p:sp>
      <p:pic>
        <p:nvPicPr>
          <p:cNvPr id="4" name="Graphic 3">
            <a:extLst>
              <a:ext uri="{FF2B5EF4-FFF2-40B4-BE49-F238E27FC236}">
                <a16:creationId xmlns:a16="http://schemas.microsoft.com/office/drawing/2014/main" id="{DE318B94-847A-4FFB-D6A3-AEF4DE5AA9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1591" y="5363085"/>
            <a:ext cx="1811634" cy="1494915"/>
          </a:xfrm>
          <a:prstGeom prst="rect">
            <a:avLst/>
          </a:prstGeom>
        </p:spPr>
      </p:pic>
    </p:spTree>
    <p:extLst>
      <p:ext uri="{BB962C8B-B14F-4D97-AF65-F5344CB8AC3E}">
        <p14:creationId xmlns:p14="http://schemas.microsoft.com/office/powerpoint/2010/main" val="3943670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lorblock Slide Top with Title">
    <p:bg>
      <p:bgPr>
        <a:solidFill>
          <a:schemeClr val="bg1">
            <a:lumMod val="9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D4C7C0A-08A3-4D15-9941-FE810FCE1049}"/>
              </a:ext>
            </a:extLst>
          </p:cNvPr>
          <p:cNvSpPr/>
          <p:nvPr userDrawn="1"/>
        </p:nvSpPr>
        <p:spPr>
          <a:xfrm>
            <a:off x="0" y="2"/>
            <a:ext cx="12192000" cy="666748"/>
          </a:xfrm>
          <a:prstGeom prst="rect">
            <a:avLst/>
          </a:prstGeom>
          <a:solidFill>
            <a:srgbClr val="6D3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very high confidence">
            <a:extLst>
              <a:ext uri="{FF2B5EF4-FFF2-40B4-BE49-F238E27FC236}">
                <a16:creationId xmlns:a16="http://schemas.microsoft.com/office/drawing/2014/main" id="{B6FCC5D2-A057-4C66-9DE4-4E53B6DF9F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114" b="33621"/>
          <a:stretch/>
        </p:blipFill>
        <p:spPr>
          <a:xfrm>
            <a:off x="3801525" y="-1"/>
            <a:ext cx="1714881" cy="666751"/>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BB466139-E1CE-4EE4-8D37-02DAC7F2D9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2978" b="8707"/>
          <a:stretch/>
        </p:blipFill>
        <p:spPr>
          <a:xfrm>
            <a:off x="274481" y="1"/>
            <a:ext cx="3676650" cy="666750"/>
          </a:xfrm>
          <a:prstGeom prst="rect">
            <a:avLst/>
          </a:prstGeom>
        </p:spPr>
      </p:pic>
      <p:sp>
        <p:nvSpPr>
          <p:cNvPr id="14" name="Rectangle 13">
            <a:extLst>
              <a:ext uri="{FF2B5EF4-FFF2-40B4-BE49-F238E27FC236}">
                <a16:creationId xmlns:a16="http://schemas.microsoft.com/office/drawing/2014/main" id="{C6B65956-6F39-4117-8476-D01CCA0062F7}"/>
              </a:ext>
            </a:extLst>
          </p:cNvPr>
          <p:cNvSpPr/>
          <p:nvPr userDrawn="1"/>
        </p:nvSpPr>
        <p:spPr>
          <a:xfrm>
            <a:off x="0" y="604838"/>
            <a:ext cx="12192000" cy="61912"/>
          </a:xfrm>
          <a:prstGeom prst="rect">
            <a:avLst/>
          </a:prstGeom>
          <a:solidFill>
            <a:srgbClr val="C52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4695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mage left and Bullet Slide">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EF7647-D65A-425A-B937-3F8C5EB6F6DF}"/>
              </a:ext>
            </a:extLst>
          </p:cNvPr>
          <p:cNvSpPr/>
          <p:nvPr userDrawn="1"/>
        </p:nvSpPr>
        <p:spPr>
          <a:xfrm>
            <a:off x="0" y="2"/>
            <a:ext cx="12192000" cy="604836"/>
          </a:xfrm>
          <a:prstGeom prst="rect">
            <a:avLst/>
          </a:prstGeom>
          <a:solidFill>
            <a:srgbClr val="6D3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6B65956-6F39-4117-8476-D01CCA0062F7}"/>
              </a:ext>
            </a:extLst>
          </p:cNvPr>
          <p:cNvSpPr/>
          <p:nvPr userDrawn="1"/>
        </p:nvSpPr>
        <p:spPr>
          <a:xfrm>
            <a:off x="0" y="604838"/>
            <a:ext cx="12192000" cy="61912"/>
          </a:xfrm>
          <a:prstGeom prst="rect">
            <a:avLst/>
          </a:prstGeom>
          <a:solidFill>
            <a:srgbClr val="C52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4">
            <a:extLst>
              <a:ext uri="{FF2B5EF4-FFF2-40B4-BE49-F238E27FC236}">
                <a16:creationId xmlns:a16="http://schemas.microsoft.com/office/drawing/2014/main" id="{F6A8D011-72E4-456F-942E-DEEC60C9EC8B}"/>
              </a:ext>
            </a:extLst>
          </p:cNvPr>
          <p:cNvSpPr>
            <a:spLocks noGrp="1"/>
          </p:cNvSpPr>
          <p:nvPr>
            <p:ph type="pic" sz="quarter" idx="12" hasCustomPrompt="1"/>
          </p:nvPr>
        </p:nvSpPr>
        <p:spPr>
          <a:xfrm>
            <a:off x="549275" y="1727200"/>
            <a:ext cx="4095513" cy="4613981"/>
          </a:xfrm>
          <a:prstGeom prst="rect">
            <a:avLst/>
          </a:prstGeom>
          <a:ln w="76200">
            <a:solidFill>
              <a:schemeClr val="bg1"/>
            </a:solidFill>
            <a:miter lim="800000"/>
          </a:ln>
          <a:effectLst>
            <a:outerShdw blurRad="50800" dist="38100" dir="2700000" algn="tl" rotWithShape="0">
              <a:prstClr val="black">
                <a:alpha val="9000"/>
              </a:prstClr>
            </a:outerShdw>
          </a:effectLst>
        </p:spPr>
        <p:txBody>
          <a:bodyPr anchor="ctr"/>
          <a:lstStyle>
            <a:lvl1pPr marL="0" indent="0" algn="ctr">
              <a:buNone/>
              <a:defRPr sz="1800">
                <a:latin typeface="Arial" panose="020B0604020202020204" pitchFamily="34" charset="0"/>
                <a:cs typeface="Arial" panose="020B0604020202020204" pitchFamily="34" charset="0"/>
              </a:defRPr>
            </a:lvl1pPr>
          </a:lstStyle>
          <a:p>
            <a:r>
              <a:rPr lang="en-US" dirty="0"/>
              <a:t>Click here to add image</a:t>
            </a:r>
          </a:p>
        </p:txBody>
      </p:sp>
      <p:pic>
        <p:nvPicPr>
          <p:cNvPr id="4" name="Picture 3" descr="A close up of a logo&#10;&#10;Description generated with high confidence">
            <a:extLst>
              <a:ext uri="{FF2B5EF4-FFF2-40B4-BE49-F238E27FC236}">
                <a16:creationId xmlns:a16="http://schemas.microsoft.com/office/drawing/2014/main" id="{895655DB-027C-4B65-A5DF-9842FCFC73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6709" y="258416"/>
            <a:ext cx="527227" cy="410065"/>
          </a:xfrm>
          <a:prstGeom prst="rect">
            <a:avLst/>
          </a:prstGeom>
        </p:spPr>
      </p:pic>
    </p:spTree>
    <p:extLst>
      <p:ext uri="{BB962C8B-B14F-4D97-AF65-F5344CB8AC3E}">
        <p14:creationId xmlns:p14="http://schemas.microsoft.com/office/powerpoint/2010/main" val="176067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s Lower Left">
    <p:spTree>
      <p:nvGrpSpPr>
        <p:cNvPr id="1" name=""/>
        <p:cNvGrpSpPr/>
        <p:nvPr/>
      </p:nvGrpSpPr>
      <p:grpSpPr>
        <a:xfrm>
          <a:off x="0" y="0"/>
          <a:ext cx="0" cy="0"/>
          <a:chOff x="0" y="0"/>
          <a:chExt cx="0" cy="0"/>
        </a:xfrm>
      </p:grpSpPr>
      <p:pic>
        <p:nvPicPr>
          <p:cNvPr id="2" name="Picture 1" descr="Logo, icon&#10;&#10;Description automatically generated">
            <a:extLst>
              <a:ext uri="{FF2B5EF4-FFF2-40B4-BE49-F238E27FC236}">
                <a16:creationId xmlns:a16="http://schemas.microsoft.com/office/drawing/2014/main" id="{3AA20686-485D-1B61-6BBE-08D5AA175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373" y="5942665"/>
            <a:ext cx="689769" cy="581272"/>
          </a:xfrm>
          <a:prstGeom prst="rect">
            <a:avLst/>
          </a:prstGeom>
        </p:spPr>
      </p:pic>
      <p:pic>
        <p:nvPicPr>
          <p:cNvPr id="3" name="Picture 2" descr="Logo, icon&#10;&#10;Description automatically generated">
            <a:extLst>
              <a:ext uri="{FF2B5EF4-FFF2-40B4-BE49-F238E27FC236}">
                <a16:creationId xmlns:a16="http://schemas.microsoft.com/office/drawing/2014/main" id="{545ED2E2-5866-7F41-B8F4-8A5CB02BB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9413" y="5703204"/>
            <a:ext cx="523760" cy="441375"/>
          </a:xfrm>
          <a:prstGeom prst="rect">
            <a:avLst/>
          </a:prstGeom>
        </p:spPr>
      </p:pic>
    </p:spTree>
    <p:extLst>
      <p:ext uri="{BB962C8B-B14F-4D97-AF65-F5344CB8AC3E}">
        <p14:creationId xmlns:p14="http://schemas.microsoft.com/office/powerpoint/2010/main" val="224090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s &amp; Dashed Line - Yellow">
    <p:spTree>
      <p:nvGrpSpPr>
        <p:cNvPr id="1" name=""/>
        <p:cNvGrpSpPr/>
        <p:nvPr/>
      </p:nvGrpSpPr>
      <p:grpSpPr>
        <a:xfrm>
          <a:off x="0" y="0"/>
          <a:ext cx="0" cy="0"/>
          <a:chOff x="0" y="0"/>
          <a:chExt cx="0" cy="0"/>
        </a:xfrm>
      </p:grpSpPr>
      <p:pic>
        <p:nvPicPr>
          <p:cNvPr id="2" name="Picture 1" descr="Logo, icon&#10;&#10;Description automatically generated">
            <a:extLst>
              <a:ext uri="{FF2B5EF4-FFF2-40B4-BE49-F238E27FC236}">
                <a16:creationId xmlns:a16="http://schemas.microsoft.com/office/drawing/2014/main" id="{3AA20686-485D-1B61-6BBE-08D5AA175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686105">
            <a:off x="11572337" y="5621941"/>
            <a:ext cx="500189" cy="421512"/>
          </a:xfrm>
          <a:prstGeom prst="rect">
            <a:avLst/>
          </a:prstGeom>
        </p:spPr>
      </p:pic>
      <p:pic>
        <p:nvPicPr>
          <p:cNvPr id="3" name="Picture 2" descr="Logo, icon&#10;&#10;Description automatically generated">
            <a:extLst>
              <a:ext uri="{FF2B5EF4-FFF2-40B4-BE49-F238E27FC236}">
                <a16:creationId xmlns:a16="http://schemas.microsoft.com/office/drawing/2014/main" id="{545ED2E2-5866-7F41-B8F4-8A5CB02BB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5911" y="178420"/>
            <a:ext cx="434730" cy="366349"/>
          </a:xfrm>
          <a:prstGeom prst="rect">
            <a:avLst/>
          </a:prstGeom>
        </p:spPr>
      </p:pic>
      <p:sp>
        <p:nvSpPr>
          <p:cNvPr id="4" name="Freeform: Shape 3">
            <a:extLst>
              <a:ext uri="{FF2B5EF4-FFF2-40B4-BE49-F238E27FC236}">
                <a16:creationId xmlns:a16="http://schemas.microsoft.com/office/drawing/2014/main" id="{C948EEF3-4DE3-3139-1C6C-2D20E2EB8B9A}"/>
              </a:ext>
            </a:extLst>
          </p:cNvPr>
          <p:cNvSpPr/>
          <p:nvPr userDrawn="1"/>
        </p:nvSpPr>
        <p:spPr>
          <a:xfrm>
            <a:off x="31225" y="37781"/>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589D30CE-6F69-C4E0-6748-2F26DB58B825}"/>
              </a:ext>
            </a:extLst>
          </p:cNvPr>
          <p:cNvSpPr/>
          <p:nvPr userDrawn="1"/>
        </p:nvSpPr>
        <p:spPr>
          <a:xfrm>
            <a:off x="10615009" y="5467808"/>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9559817D-61F1-60BB-72B0-244AA34D7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554743">
            <a:off x="68828" y="5816011"/>
            <a:ext cx="434730" cy="366349"/>
          </a:xfrm>
          <a:prstGeom prst="rect">
            <a:avLst/>
          </a:prstGeom>
        </p:spPr>
      </p:pic>
    </p:spTree>
    <p:extLst>
      <p:ext uri="{BB962C8B-B14F-4D97-AF65-F5344CB8AC3E}">
        <p14:creationId xmlns:p14="http://schemas.microsoft.com/office/powerpoint/2010/main" val="58236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rder - Gray BG">
    <p:bg>
      <p:bgPr>
        <a:solidFill>
          <a:srgbClr val="E5E6E5"/>
        </a:solidFill>
        <a:effectLst/>
      </p:bgPr>
    </p:bg>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23356139-F491-25AC-1FFA-37182097EA07}"/>
              </a:ext>
            </a:extLst>
          </p:cNvPr>
          <p:cNvSpPr/>
          <p:nvPr userDrawn="1"/>
        </p:nvSpPr>
        <p:spPr>
          <a:xfrm>
            <a:off x="88185" y="111066"/>
            <a:ext cx="12015631" cy="6635868"/>
          </a:xfrm>
          <a:custGeom>
            <a:avLst/>
            <a:gdLst>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 name="connsiteX0" fmla="*/ 0 w 12192000"/>
              <a:gd name="connsiteY0" fmla="*/ 8474 h 505838"/>
              <a:gd name="connsiteX1" fmla="*/ 11439728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66840 h 564204"/>
              <a:gd name="connsiteX1" fmla="*/ 6225702 w 12192000"/>
              <a:gd name="connsiteY1" fmla="*/ 0 h 564204"/>
              <a:gd name="connsiteX2" fmla="*/ 12192000 w 12192000"/>
              <a:gd name="connsiteY2" fmla="*/ 66840 h 564204"/>
              <a:gd name="connsiteX3" fmla="*/ 12192000 w 12192000"/>
              <a:gd name="connsiteY3" fmla="*/ 564204 h 564204"/>
              <a:gd name="connsiteX4" fmla="*/ 0 w 12192000"/>
              <a:gd name="connsiteY4" fmla="*/ 564204 h 564204"/>
              <a:gd name="connsiteX5" fmla="*/ 0 w 12192000"/>
              <a:gd name="connsiteY5" fmla="*/ 66840 h 564204"/>
              <a:gd name="connsiteX0" fmla="*/ 0 w 12192000"/>
              <a:gd name="connsiteY0" fmla="*/ 0 h 497364"/>
              <a:gd name="connsiteX1" fmla="*/ 6167336 w 12192000"/>
              <a:gd name="connsiteY1" fmla="*/ 20709 h 497364"/>
              <a:gd name="connsiteX2" fmla="*/ 12192000 w 12192000"/>
              <a:gd name="connsiteY2" fmla="*/ 0 h 497364"/>
              <a:gd name="connsiteX3" fmla="*/ 12192000 w 12192000"/>
              <a:gd name="connsiteY3" fmla="*/ 497364 h 497364"/>
              <a:gd name="connsiteX4" fmla="*/ 0 w 12192000"/>
              <a:gd name="connsiteY4" fmla="*/ 497364 h 497364"/>
              <a:gd name="connsiteX5" fmla="*/ 0 w 12192000"/>
              <a:gd name="connsiteY5" fmla="*/ 0 h 497364"/>
              <a:gd name="connsiteX0" fmla="*/ 0 w 12192000"/>
              <a:gd name="connsiteY0" fmla="*/ 8474 h 505838"/>
              <a:gd name="connsiteX1" fmla="*/ 6147881 w 12192000"/>
              <a:gd name="connsiteY1" fmla="*/ 0 h 505838"/>
              <a:gd name="connsiteX2" fmla="*/ 12192000 w 12192000"/>
              <a:gd name="connsiteY2" fmla="*/ 8474 h 505838"/>
              <a:gd name="connsiteX3" fmla="*/ 12192000 w 12192000"/>
              <a:gd name="connsiteY3" fmla="*/ 505838 h 505838"/>
              <a:gd name="connsiteX4" fmla="*/ 0 w 12192000"/>
              <a:gd name="connsiteY4" fmla="*/ 505838 h 505838"/>
              <a:gd name="connsiteX5" fmla="*/ 0 w 12192000"/>
              <a:gd name="connsiteY5" fmla="*/ 8474 h 505838"/>
              <a:gd name="connsiteX0" fmla="*/ 0 w 12192000"/>
              <a:gd name="connsiteY0" fmla="*/ 0 h 497364"/>
              <a:gd name="connsiteX1" fmla="*/ 12192000 w 12192000"/>
              <a:gd name="connsiteY1" fmla="*/ 0 h 497364"/>
              <a:gd name="connsiteX2" fmla="*/ 12192000 w 12192000"/>
              <a:gd name="connsiteY2" fmla="*/ 497364 h 497364"/>
              <a:gd name="connsiteX3" fmla="*/ 0 w 12192000"/>
              <a:gd name="connsiteY3" fmla="*/ 497364 h 497364"/>
              <a:gd name="connsiteX4" fmla="*/ 0 w 12192000"/>
              <a:gd name="connsiteY4" fmla="*/ 0 h 4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97364">
                <a:moveTo>
                  <a:pt x="0" y="0"/>
                </a:moveTo>
                <a:lnTo>
                  <a:pt x="12192000" y="0"/>
                </a:lnTo>
                <a:lnTo>
                  <a:pt x="12192000" y="497364"/>
                </a:lnTo>
                <a:lnTo>
                  <a:pt x="0" y="497364"/>
                </a:lnTo>
                <a:lnTo>
                  <a:pt x="0" y="0"/>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2" name="Picture 1" descr="Logo, icon&#10;&#10;Description automatically generated">
            <a:extLst>
              <a:ext uri="{FF2B5EF4-FFF2-40B4-BE49-F238E27FC236}">
                <a16:creationId xmlns:a16="http://schemas.microsoft.com/office/drawing/2014/main" id="{3AA20686-485D-1B61-6BBE-08D5AA175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262320">
            <a:off x="11064656" y="6160208"/>
            <a:ext cx="590198" cy="497363"/>
          </a:xfrm>
          <a:prstGeom prst="rect">
            <a:avLst/>
          </a:prstGeom>
        </p:spPr>
      </p:pic>
      <p:pic>
        <p:nvPicPr>
          <p:cNvPr id="3" name="Picture 2" descr="Logo, icon&#10;&#10;Description automatically generated">
            <a:extLst>
              <a:ext uri="{FF2B5EF4-FFF2-40B4-BE49-F238E27FC236}">
                <a16:creationId xmlns:a16="http://schemas.microsoft.com/office/drawing/2014/main" id="{545ED2E2-5866-7F41-B8F4-8A5CB02BB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1058495">
            <a:off x="11482058" y="5896979"/>
            <a:ext cx="448153" cy="377661"/>
          </a:xfrm>
          <a:prstGeom prst="rect">
            <a:avLst/>
          </a:prstGeom>
        </p:spPr>
      </p:pic>
    </p:spTree>
    <p:extLst>
      <p:ext uri="{BB962C8B-B14F-4D97-AF65-F5344CB8AC3E}">
        <p14:creationId xmlns:p14="http://schemas.microsoft.com/office/powerpoint/2010/main" val="364549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Hatch - Lower Right">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2ED59B26-172A-B203-1144-BE556671B0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856314">
            <a:off x="10948620" y="5657172"/>
            <a:ext cx="725352" cy="956059"/>
          </a:xfrm>
          <a:prstGeom prst="rect">
            <a:avLst/>
          </a:prstGeom>
        </p:spPr>
      </p:pic>
    </p:spTree>
    <p:extLst>
      <p:ext uri="{BB962C8B-B14F-4D97-AF65-F5344CB8AC3E}">
        <p14:creationId xmlns:p14="http://schemas.microsoft.com/office/powerpoint/2010/main" val="187322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G - Header, stars, dashed line">
    <p:bg>
      <p:bgPr>
        <a:solidFill>
          <a:srgbClr val="E5E6E5"/>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F3F5A408-702B-F013-4271-E7344A0ECC16}"/>
              </a:ext>
            </a:extLst>
          </p:cNvPr>
          <p:cNvSpPr>
            <a:spLocks noGrp="1"/>
          </p:cNvSpPr>
          <p:nvPr>
            <p:ph type="body" sz="quarter" idx="12" hasCustomPrompt="1"/>
          </p:nvPr>
        </p:nvSpPr>
        <p:spPr>
          <a:xfrm>
            <a:off x="1701629" y="226629"/>
            <a:ext cx="8788742" cy="734262"/>
          </a:xfrm>
          <a:prstGeom prst="rect">
            <a:avLst/>
          </a:prstGeom>
        </p:spPr>
        <p:txBody>
          <a:bodyPr anchor="ctr"/>
          <a:lstStyle>
            <a:lvl1pPr marL="0" indent="0" algn="ctr">
              <a:buNone/>
              <a:defRPr sz="3200">
                <a:latin typeface="Clarendon" panose="02020500000000000000" pitchFamily="18" charset="0"/>
              </a:defRPr>
            </a:lvl1pPr>
          </a:lstStyle>
          <a:p>
            <a:pPr lvl="0"/>
            <a:r>
              <a:rPr lang="en-US"/>
              <a:t>Clarendon 32 pt</a:t>
            </a:r>
          </a:p>
        </p:txBody>
      </p:sp>
      <p:pic>
        <p:nvPicPr>
          <p:cNvPr id="3" name="Graphic 2">
            <a:extLst>
              <a:ext uri="{FF2B5EF4-FFF2-40B4-BE49-F238E27FC236}">
                <a16:creationId xmlns:a16="http://schemas.microsoft.com/office/drawing/2014/main" id="{40B0DD49-3A05-EC8A-21E1-F893EB909A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8322" y="4825034"/>
            <a:ext cx="2463678" cy="2032966"/>
          </a:xfrm>
          <a:prstGeom prst="rect">
            <a:avLst/>
          </a:prstGeom>
        </p:spPr>
      </p:pic>
      <p:pic>
        <p:nvPicPr>
          <p:cNvPr id="4" name="Graphic 3">
            <a:extLst>
              <a:ext uri="{FF2B5EF4-FFF2-40B4-BE49-F238E27FC236}">
                <a16:creationId xmlns:a16="http://schemas.microsoft.com/office/drawing/2014/main" id="{1A8028AC-D4B1-0714-BF7C-3796C9FF7E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47" y="57661"/>
            <a:ext cx="2463678" cy="2032966"/>
          </a:xfrm>
          <a:prstGeom prst="rect">
            <a:avLst/>
          </a:prstGeom>
        </p:spPr>
      </p:pic>
      <p:sp>
        <p:nvSpPr>
          <p:cNvPr id="5" name="Freeform: Shape 4">
            <a:extLst>
              <a:ext uri="{FF2B5EF4-FFF2-40B4-BE49-F238E27FC236}">
                <a16:creationId xmlns:a16="http://schemas.microsoft.com/office/drawing/2014/main" id="{72ED6A83-E02B-BA27-7261-AD9CF991096E}"/>
              </a:ext>
            </a:extLst>
          </p:cNvPr>
          <p:cNvSpPr/>
          <p:nvPr userDrawn="1"/>
        </p:nvSpPr>
        <p:spPr>
          <a:xfrm>
            <a:off x="48347" y="5376476"/>
            <a:ext cx="1504102" cy="1351280"/>
          </a:xfrm>
          <a:custGeom>
            <a:avLst/>
            <a:gdLst>
              <a:gd name="connsiteX0" fmla="*/ 10315 w 1504102"/>
              <a:gd name="connsiteY0" fmla="*/ 1188720 h 1351280"/>
              <a:gd name="connsiteX1" fmla="*/ 155 w 1504102"/>
              <a:gd name="connsiteY1" fmla="*/ 1137920 h 1351280"/>
              <a:gd name="connsiteX2" fmla="*/ 30635 w 1504102"/>
              <a:gd name="connsiteY2" fmla="*/ 934720 h 1351280"/>
              <a:gd name="connsiteX3" fmla="*/ 325275 w 1504102"/>
              <a:gd name="connsiteY3" fmla="*/ 558800 h 1351280"/>
              <a:gd name="connsiteX4" fmla="*/ 437035 w 1504102"/>
              <a:gd name="connsiteY4" fmla="*/ 508000 h 1351280"/>
              <a:gd name="connsiteX5" fmla="*/ 477675 w 1504102"/>
              <a:gd name="connsiteY5" fmla="*/ 518160 h 1351280"/>
              <a:gd name="connsiteX6" fmla="*/ 670715 w 1504102"/>
              <a:gd name="connsiteY6" fmla="*/ 701040 h 1351280"/>
              <a:gd name="connsiteX7" fmla="*/ 762155 w 1504102"/>
              <a:gd name="connsiteY7" fmla="*/ 1016000 h 1351280"/>
              <a:gd name="connsiteX8" fmla="*/ 660555 w 1504102"/>
              <a:gd name="connsiteY8" fmla="*/ 1310640 h 1351280"/>
              <a:gd name="connsiteX9" fmla="*/ 619915 w 1504102"/>
              <a:gd name="connsiteY9" fmla="*/ 1351280 h 1351280"/>
              <a:gd name="connsiteX10" fmla="*/ 528475 w 1504102"/>
              <a:gd name="connsiteY10" fmla="*/ 1300480 h 1351280"/>
              <a:gd name="connsiteX11" fmla="*/ 487835 w 1504102"/>
              <a:gd name="connsiteY11" fmla="*/ 1137920 h 1351280"/>
              <a:gd name="connsiteX12" fmla="*/ 741835 w 1504102"/>
              <a:gd name="connsiteY12" fmla="*/ 883920 h 1351280"/>
              <a:gd name="connsiteX13" fmla="*/ 843435 w 1504102"/>
              <a:gd name="connsiteY13" fmla="*/ 873760 h 1351280"/>
              <a:gd name="connsiteX14" fmla="*/ 924715 w 1504102"/>
              <a:gd name="connsiteY14" fmla="*/ 904240 h 1351280"/>
              <a:gd name="connsiteX15" fmla="*/ 1005995 w 1504102"/>
              <a:gd name="connsiteY15" fmla="*/ 955040 h 1351280"/>
              <a:gd name="connsiteX16" fmla="*/ 1493675 w 1504102"/>
              <a:gd name="connsiteY16" fmla="*/ 497840 h 1351280"/>
              <a:gd name="connsiteX17" fmla="*/ 1432715 w 1504102"/>
              <a:gd name="connsiteY17" fmla="*/ 71120 h 1351280"/>
              <a:gd name="connsiteX18" fmla="*/ 1341275 w 1504102"/>
              <a:gd name="connsiteY18" fmla="*/ 0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102" h="1351280">
                <a:moveTo>
                  <a:pt x="10315" y="1188720"/>
                </a:moveTo>
                <a:cubicBezTo>
                  <a:pt x="6928" y="1171787"/>
                  <a:pt x="-1222" y="1155134"/>
                  <a:pt x="155" y="1137920"/>
                </a:cubicBezTo>
                <a:cubicBezTo>
                  <a:pt x="5617" y="1069647"/>
                  <a:pt x="4488" y="998024"/>
                  <a:pt x="30635" y="934720"/>
                </a:cubicBezTo>
                <a:cubicBezTo>
                  <a:pt x="97244" y="773456"/>
                  <a:pt x="184652" y="652549"/>
                  <a:pt x="325275" y="558800"/>
                </a:cubicBezTo>
                <a:cubicBezTo>
                  <a:pt x="359324" y="536101"/>
                  <a:pt x="399782" y="524933"/>
                  <a:pt x="437035" y="508000"/>
                </a:cubicBezTo>
                <a:cubicBezTo>
                  <a:pt x="450582" y="511387"/>
                  <a:pt x="464997" y="512308"/>
                  <a:pt x="477675" y="518160"/>
                </a:cubicBezTo>
                <a:cubicBezTo>
                  <a:pt x="601973" y="575528"/>
                  <a:pt x="572863" y="573832"/>
                  <a:pt x="670715" y="701040"/>
                </a:cubicBezTo>
                <a:cubicBezTo>
                  <a:pt x="702069" y="788830"/>
                  <a:pt x="756198" y="923673"/>
                  <a:pt x="762155" y="1016000"/>
                </a:cubicBezTo>
                <a:cubicBezTo>
                  <a:pt x="769705" y="1133025"/>
                  <a:pt x="721084" y="1214802"/>
                  <a:pt x="660555" y="1310640"/>
                </a:cubicBezTo>
                <a:cubicBezTo>
                  <a:pt x="650325" y="1326838"/>
                  <a:pt x="633462" y="1337733"/>
                  <a:pt x="619915" y="1351280"/>
                </a:cubicBezTo>
                <a:cubicBezTo>
                  <a:pt x="589435" y="1334347"/>
                  <a:pt x="546828" y="1330127"/>
                  <a:pt x="528475" y="1300480"/>
                </a:cubicBezTo>
                <a:cubicBezTo>
                  <a:pt x="499076" y="1252989"/>
                  <a:pt x="473542" y="1191915"/>
                  <a:pt x="487835" y="1137920"/>
                </a:cubicBezTo>
                <a:cubicBezTo>
                  <a:pt x="516351" y="1030192"/>
                  <a:pt x="636996" y="922043"/>
                  <a:pt x="741835" y="883920"/>
                </a:cubicBezTo>
                <a:cubicBezTo>
                  <a:pt x="773821" y="872289"/>
                  <a:pt x="809568" y="877147"/>
                  <a:pt x="843435" y="873760"/>
                </a:cubicBezTo>
                <a:cubicBezTo>
                  <a:pt x="870528" y="883920"/>
                  <a:pt x="898834" y="891300"/>
                  <a:pt x="924715" y="904240"/>
                </a:cubicBezTo>
                <a:cubicBezTo>
                  <a:pt x="953292" y="918528"/>
                  <a:pt x="976386" y="967044"/>
                  <a:pt x="1005995" y="955040"/>
                </a:cubicBezTo>
                <a:cubicBezTo>
                  <a:pt x="1268849" y="848478"/>
                  <a:pt x="1334811" y="706872"/>
                  <a:pt x="1493675" y="497840"/>
                </a:cubicBezTo>
                <a:cubicBezTo>
                  <a:pt x="1504580" y="290646"/>
                  <a:pt x="1527062" y="281587"/>
                  <a:pt x="1432715" y="71120"/>
                </a:cubicBezTo>
                <a:cubicBezTo>
                  <a:pt x="1408636" y="17405"/>
                  <a:pt x="1382450" y="13725"/>
                  <a:pt x="1341275" y="0"/>
                </a:cubicBezTo>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481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amp; photo">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EC3B5F23-730B-BD88-BC3D-736F2B789C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69" t="9426" r="46078" b="16398"/>
          <a:stretch/>
        </p:blipFill>
        <p:spPr>
          <a:xfrm>
            <a:off x="5819361" y="459028"/>
            <a:ext cx="5909841" cy="5790049"/>
          </a:xfrm>
          <a:prstGeom prst="rect">
            <a:avLst/>
          </a:prstGeom>
        </p:spPr>
      </p:pic>
      <p:pic>
        <p:nvPicPr>
          <p:cNvPr id="4" name="Picture 3" descr="A picture containing arrow&#10;&#10;Description automatically generated">
            <a:extLst>
              <a:ext uri="{FF2B5EF4-FFF2-40B4-BE49-F238E27FC236}">
                <a16:creationId xmlns:a16="http://schemas.microsoft.com/office/drawing/2014/main" id="{6FA4A275-8B1C-3D05-C70A-BE9FB9ED3B3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262" t="27778" r="41750" b="42100"/>
          <a:stretch/>
        </p:blipFill>
        <p:spPr>
          <a:xfrm>
            <a:off x="6182140" y="815596"/>
            <a:ext cx="5186312" cy="1741560"/>
          </a:xfrm>
          <a:prstGeom prst="rect">
            <a:avLst/>
          </a:prstGeom>
        </p:spPr>
      </p:pic>
      <p:pic>
        <p:nvPicPr>
          <p:cNvPr id="5" name="Picture 4" descr="A picture containing arrow&#10;&#10;Description automatically generated">
            <a:extLst>
              <a:ext uri="{FF2B5EF4-FFF2-40B4-BE49-F238E27FC236}">
                <a16:creationId xmlns:a16="http://schemas.microsoft.com/office/drawing/2014/main" id="{4E87D974-4BB0-DCD7-218D-C350400E4C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262" t="27778" r="41750" b="42100"/>
          <a:stretch/>
        </p:blipFill>
        <p:spPr>
          <a:xfrm>
            <a:off x="6182141" y="2496248"/>
            <a:ext cx="5226950" cy="1741560"/>
          </a:xfrm>
          <a:prstGeom prst="rect">
            <a:avLst/>
          </a:prstGeom>
        </p:spPr>
      </p:pic>
      <p:pic>
        <p:nvPicPr>
          <p:cNvPr id="6" name="Picture 5" descr="A picture containing arrow&#10;&#10;Description automatically generated">
            <a:extLst>
              <a:ext uri="{FF2B5EF4-FFF2-40B4-BE49-F238E27FC236}">
                <a16:creationId xmlns:a16="http://schemas.microsoft.com/office/drawing/2014/main" id="{C7F89931-2386-E25B-978B-B3B56FF098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262" t="27778" r="41750" b="42100"/>
          <a:stretch/>
        </p:blipFill>
        <p:spPr>
          <a:xfrm>
            <a:off x="6161123" y="4175863"/>
            <a:ext cx="5226949" cy="1741560"/>
          </a:xfrm>
          <a:prstGeom prst="rect">
            <a:avLst/>
          </a:prstGeom>
        </p:spPr>
      </p:pic>
      <p:pic>
        <p:nvPicPr>
          <p:cNvPr id="7" name="Picture 6" descr="Shape&#10;&#10;Description automatically generated">
            <a:extLst>
              <a:ext uri="{FF2B5EF4-FFF2-40B4-BE49-F238E27FC236}">
                <a16:creationId xmlns:a16="http://schemas.microsoft.com/office/drawing/2014/main" id="{F1898AFD-02E7-46B2-CF44-7817D49763D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374" t="9749" r="45584" b="16074"/>
          <a:stretch/>
        </p:blipFill>
        <p:spPr>
          <a:xfrm rot="21367614">
            <a:off x="588817" y="740746"/>
            <a:ext cx="4784195" cy="5282623"/>
          </a:xfrm>
          <a:prstGeom prst="rect">
            <a:avLst/>
          </a:prstGeom>
        </p:spPr>
      </p:pic>
      <p:sp>
        <p:nvSpPr>
          <p:cNvPr id="9" name="Picture Placeholder 25">
            <a:extLst>
              <a:ext uri="{FF2B5EF4-FFF2-40B4-BE49-F238E27FC236}">
                <a16:creationId xmlns:a16="http://schemas.microsoft.com/office/drawing/2014/main" id="{52EBEF0C-FD0E-6AB5-284C-618E4D2D287A}"/>
              </a:ext>
            </a:extLst>
          </p:cNvPr>
          <p:cNvSpPr>
            <a:spLocks noGrp="1"/>
          </p:cNvSpPr>
          <p:nvPr>
            <p:ph type="pic" sz="quarter" idx="10"/>
          </p:nvPr>
        </p:nvSpPr>
        <p:spPr>
          <a:xfrm rot="21367614">
            <a:off x="895325" y="1204426"/>
            <a:ext cx="4055453" cy="3423949"/>
          </a:xfrm>
          <a:prstGeom prst="rect">
            <a:avLst/>
          </a:prstGeom>
        </p:spPr>
        <p:txBody>
          <a:bodyPr anchor="ctr"/>
          <a:lstStyle>
            <a:lvl1pPr marL="0" indent="0" algn="ctr">
              <a:buNone/>
              <a:defRPr/>
            </a:lvl1pPr>
          </a:lstStyle>
          <a:p>
            <a:endParaRPr lang="en-US"/>
          </a:p>
          <a:p>
            <a:endParaRPr lang="en-US"/>
          </a:p>
          <a:p>
            <a:r>
              <a:rPr lang="en-US"/>
              <a:t>Click icon to insert photo</a:t>
            </a:r>
          </a:p>
        </p:txBody>
      </p:sp>
      <p:pic>
        <p:nvPicPr>
          <p:cNvPr id="10" name="Picture 9" descr="Shape&#10;&#10;Description automatically generated with medium confidence">
            <a:extLst>
              <a:ext uri="{FF2B5EF4-FFF2-40B4-BE49-F238E27FC236}">
                <a16:creationId xmlns:a16="http://schemas.microsoft.com/office/drawing/2014/main" id="{6FA92E86-FE18-A445-22B7-7EAB78C5589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8040"/>
          <a:stretch/>
        </p:blipFill>
        <p:spPr>
          <a:xfrm rot="1508413">
            <a:off x="2314604" y="484779"/>
            <a:ext cx="843098" cy="687012"/>
          </a:xfrm>
          <a:prstGeom prst="rect">
            <a:avLst/>
          </a:prstGeom>
        </p:spPr>
      </p:pic>
      <p:pic>
        <p:nvPicPr>
          <p:cNvPr id="11" name="Picture 10" descr="A picture containing light, blur&#10;&#10;Description automatically generated">
            <a:extLst>
              <a:ext uri="{FF2B5EF4-FFF2-40B4-BE49-F238E27FC236}">
                <a16:creationId xmlns:a16="http://schemas.microsoft.com/office/drawing/2014/main" id="{D122502A-272A-DB21-C2A4-D584933A8B5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9442880" flipH="1" flipV="1">
            <a:off x="4063911" y="5849038"/>
            <a:ext cx="1254869" cy="950658"/>
          </a:xfrm>
          <a:prstGeom prst="rect">
            <a:avLst/>
          </a:prstGeom>
        </p:spPr>
      </p:pic>
      <p:pic>
        <p:nvPicPr>
          <p:cNvPr id="12" name="Picture 11" descr="Icon&#10;&#10;Description automatically generated">
            <a:extLst>
              <a:ext uri="{FF2B5EF4-FFF2-40B4-BE49-F238E27FC236}">
                <a16:creationId xmlns:a16="http://schemas.microsoft.com/office/drawing/2014/main" id="{A1E57EF5-1523-8EF7-0340-D6171552940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446264">
            <a:off x="4832908" y="4933877"/>
            <a:ext cx="520862" cy="627450"/>
          </a:xfrm>
          <a:prstGeom prst="rect">
            <a:avLst/>
          </a:prstGeom>
        </p:spPr>
      </p:pic>
      <p:pic>
        <p:nvPicPr>
          <p:cNvPr id="13" name="Picture 12" descr="Icon&#10;&#10;Description automatically generated">
            <a:extLst>
              <a:ext uri="{FF2B5EF4-FFF2-40B4-BE49-F238E27FC236}">
                <a16:creationId xmlns:a16="http://schemas.microsoft.com/office/drawing/2014/main" id="{449A0989-C4BA-DB6A-C3AF-CCB179DCFDD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964228">
            <a:off x="337984" y="377294"/>
            <a:ext cx="793262" cy="1045569"/>
          </a:xfrm>
          <a:prstGeom prst="rect">
            <a:avLst/>
          </a:prstGeom>
        </p:spPr>
      </p:pic>
      <p:pic>
        <p:nvPicPr>
          <p:cNvPr id="14" name="Picture 13" descr="Logo, icon&#10;&#10;Description automatically generated">
            <a:extLst>
              <a:ext uri="{FF2B5EF4-FFF2-40B4-BE49-F238E27FC236}">
                <a16:creationId xmlns:a16="http://schemas.microsoft.com/office/drawing/2014/main" id="{0F072C65-C5C3-9161-A48F-3343B2F739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622236">
            <a:off x="11512401" y="3139961"/>
            <a:ext cx="536328" cy="317671"/>
          </a:xfrm>
          <a:prstGeom prst="rect">
            <a:avLst/>
          </a:prstGeom>
        </p:spPr>
      </p:pic>
      <p:sp>
        <p:nvSpPr>
          <p:cNvPr id="2" name="Text Placeholder 8">
            <a:extLst>
              <a:ext uri="{FF2B5EF4-FFF2-40B4-BE49-F238E27FC236}">
                <a16:creationId xmlns:a16="http://schemas.microsoft.com/office/drawing/2014/main" id="{0DDE2993-BBF1-A806-80DC-DC737A8937B9}"/>
              </a:ext>
            </a:extLst>
          </p:cNvPr>
          <p:cNvSpPr>
            <a:spLocks noGrp="1"/>
          </p:cNvSpPr>
          <p:nvPr>
            <p:ph type="body" sz="quarter" idx="11" hasCustomPrompt="1"/>
          </p:nvPr>
        </p:nvSpPr>
        <p:spPr>
          <a:xfrm>
            <a:off x="6352692" y="1039488"/>
            <a:ext cx="4808951" cy="438150"/>
          </a:xfrm>
          <a:prstGeom prst="rect">
            <a:avLst/>
          </a:prstGeom>
        </p:spPr>
        <p:txBody>
          <a:bodyPr anchor="ctr"/>
          <a:lstStyle>
            <a:lvl1pPr marL="0" indent="0">
              <a:buNone/>
              <a:defRPr sz="2200" spc="100" baseline="0">
                <a:solidFill>
                  <a:srgbClr val="C5299B"/>
                </a:solidFill>
                <a:latin typeface="Everygirl Regular" panose="02000503000000000000" pitchFamily="2" charset="0"/>
              </a:defRPr>
            </a:lvl1pPr>
          </a:lstStyle>
          <a:p>
            <a:pPr lvl="0"/>
            <a:r>
              <a:rPr lang="en-US"/>
              <a:t>Everygirl 22 pt</a:t>
            </a:r>
          </a:p>
        </p:txBody>
      </p:sp>
      <p:sp>
        <p:nvSpPr>
          <p:cNvPr id="8" name="Text Placeholder 8">
            <a:extLst>
              <a:ext uri="{FF2B5EF4-FFF2-40B4-BE49-F238E27FC236}">
                <a16:creationId xmlns:a16="http://schemas.microsoft.com/office/drawing/2014/main" id="{26CA9F83-DAB7-A86F-E1EA-0E94DFF43DA7}"/>
              </a:ext>
            </a:extLst>
          </p:cNvPr>
          <p:cNvSpPr>
            <a:spLocks noGrp="1"/>
          </p:cNvSpPr>
          <p:nvPr>
            <p:ph type="body" sz="quarter" idx="12" hasCustomPrompt="1"/>
          </p:nvPr>
        </p:nvSpPr>
        <p:spPr>
          <a:xfrm>
            <a:off x="6352691" y="2682137"/>
            <a:ext cx="4808951" cy="438150"/>
          </a:xfrm>
          <a:prstGeom prst="rect">
            <a:avLst/>
          </a:prstGeom>
        </p:spPr>
        <p:txBody>
          <a:bodyPr anchor="ctr"/>
          <a:lstStyle>
            <a:lvl1pPr marL="0" indent="0">
              <a:buNone/>
              <a:defRPr lang="en-US" sz="2200" kern="1200" spc="100" baseline="0" dirty="0">
                <a:solidFill>
                  <a:srgbClr val="C5299B"/>
                </a:solidFill>
                <a:latin typeface="Everygirl Regular" panose="02000503000000000000" pitchFamily="2"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Everygirl 22 pt</a:t>
            </a:r>
          </a:p>
        </p:txBody>
      </p:sp>
      <p:sp>
        <p:nvSpPr>
          <p:cNvPr id="15" name="Text Placeholder 8">
            <a:extLst>
              <a:ext uri="{FF2B5EF4-FFF2-40B4-BE49-F238E27FC236}">
                <a16:creationId xmlns:a16="http://schemas.microsoft.com/office/drawing/2014/main" id="{BA531BB1-D52C-4734-BB6D-22226FCA1D29}"/>
              </a:ext>
            </a:extLst>
          </p:cNvPr>
          <p:cNvSpPr>
            <a:spLocks noGrp="1"/>
          </p:cNvSpPr>
          <p:nvPr>
            <p:ph type="body" sz="quarter" idx="13" hasCustomPrompt="1"/>
          </p:nvPr>
        </p:nvSpPr>
        <p:spPr>
          <a:xfrm>
            <a:off x="6352690" y="4375301"/>
            <a:ext cx="4808951" cy="438150"/>
          </a:xfrm>
          <a:prstGeom prst="rect">
            <a:avLst/>
          </a:prstGeom>
        </p:spPr>
        <p:txBody>
          <a:bodyPr anchor="ctr"/>
          <a:lstStyle>
            <a:lvl1pPr marL="0" indent="0">
              <a:buNone/>
              <a:defRPr lang="en-US" sz="2200" kern="1200" spc="100" baseline="0" dirty="0">
                <a:solidFill>
                  <a:srgbClr val="C5299B"/>
                </a:solidFill>
                <a:latin typeface="Everygirl Regular" panose="02000503000000000000" pitchFamily="2"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Everygirl 22 pt</a:t>
            </a:r>
          </a:p>
        </p:txBody>
      </p:sp>
      <p:sp>
        <p:nvSpPr>
          <p:cNvPr id="17" name="Text Placeholder 16">
            <a:extLst>
              <a:ext uri="{FF2B5EF4-FFF2-40B4-BE49-F238E27FC236}">
                <a16:creationId xmlns:a16="http://schemas.microsoft.com/office/drawing/2014/main" id="{DD4C687F-5551-EC1E-606C-AA14572D3A63}"/>
              </a:ext>
            </a:extLst>
          </p:cNvPr>
          <p:cNvSpPr>
            <a:spLocks noGrp="1"/>
          </p:cNvSpPr>
          <p:nvPr>
            <p:ph type="body" sz="quarter" idx="14"/>
          </p:nvPr>
        </p:nvSpPr>
        <p:spPr>
          <a:xfrm>
            <a:off x="6353175" y="1554163"/>
            <a:ext cx="4808538" cy="817562"/>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endParaRPr lang="en-US"/>
          </a:p>
        </p:txBody>
      </p:sp>
      <p:sp>
        <p:nvSpPr>
          <p:cNvPr id="18" name="Text Placeholder 16">
            <a:extLst>
              <a:ext uri="{FF2B5EF4-FFF2-40B4-BE49-F238E27FC236}">
                <a16:creationId xmlns:a16="http://schemas.microsoft.com/office/drawing/2014/main" id="{82A99F64-BA48-6150-D304-EB9485A63040}"/>
              </a:ext>
            </a:extLst>
          </p:cNvPr>
          <p:cNvSpPr>
            <a:spLocks noGrp="1"/>
          </p:cNvSpPr>
          <p:nvPr>
            <p:ph type="body" sz="quarter" idx="15"/>
          </p:nvPr>
        </p:nvSpPr>
        <p:spPr>
          <a:xfrm>
            <a:off x="6352690" y="3219544"/>
            <a:ext cx="4808538" cy="817562"/>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endParaRPr lang="en-US"/>
          </a:p>
        </p:txBody>
      </p:sp>
      <p:sp>
        <p:nvSpPr>
          <p:cNvPr id="19" name="Text Placeholder 16">
            <a:extLst>
              <a:ext uri="{FF2B5EF4-FFF2-40B4-BE49-F238E27FC236}">
                <a16:creationId xmlns:a16="http://schemas.microsoft.com/office/drawing/2014/main" id="{AA44783D-E418-F2B2-2D67-D88C50510B64}"/>
              </a:ext>
            </a:extLst>
          </p:cNvPr>
          <p:cNvSpPr>
            <a:spLocks noGrp="1"/>
          </p:cNvSpPr>
          <p:nvPr>
            <p:ph type="body" sz="quarter" idx="16"/>
          </p:nvPr>
        </p:nvSpPr>
        <p:spPr>
          <a:xfrm>
            <a:off x="6352690" y="4903901"/>
            <a:ext cx="4808538" cy="817562"/>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11004903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5661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FE4E34A_B33DF574.xml"/><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F2CA3C33-0A8F-C9E4-30AF-44CF22872E20}"/>
              </a:ext>
            </a:extLst>
          </p:cNvPr>
          <p:cNvSpPr txBox="1"/>
          <p:nvPr/>
        </p:nvSpPr>
        <p:spPr>
          <a:xfrm>
            <a:off x="178287" y="49135"/>
            <a:ext cx="11965279" cy="707886"/>
          </a:xfrm>
          <a:prstGeom prst="rect">
            <a:avLst/>
          </a:prstGeom>
          <a:noFill/>
        </p:spPr>
        <p:txBody>
          <a:bodyPr wrap="square">
            <a:spAutoFit/>
          </a:bodyPr>
          <a:lstStyle/>
          <a:p>
            <a:pPr marL="0" marR="0" lvl="0" indent="0" algn="l" defTabSz="914400" rtl="0" eaLnBrk="1" fontAlgn="auto" latinLnBrk="0" hangingPunct="1">
              <a:spcAft>
                <a:spcPts val="0"/>
              </a:spcAft>
              <a:buClr>
                <a:srgbClr val="C5299B"/>
              </a:buClr>
              <a:buSzTx/>
              <a:buFontTx/>
              <a:buNone/>
              <a:tabLst/>
              <a:defRPr/>
            </a:pPr>
            <a:r>
              <a:rPr kumimoji="0" lang="en-US" sz="2000" b="0" i="0" u="none" strike="noStrike" kern="1200" cap="none" spc="0" normalizeH="0" baseline="0" noProof="0" dirty="0">
                <a:ln>
                  <a:noFill/>
                </a:ln>
                <a:solidFill>
                  <a:srgbClr val="393839"/>
                </a:solidFill>
                <a:effectLst/>
                <a:uLnTx/>
                <a:uFillTx/>
                <a:latin typeface="Clarendon" panose="02020500000000000000" pitchFamily="18" charset="0"/>
                <a:ea typeface="+mn-ea"/>
                <a:cs typeface="+mn-cs"/>
              </a:rPr>
              <a:t>Pre-Planning: Align to Strategic Healthy Governance Operations/Strategic Planning Cycle</a:t>
            </a:r>
          </a:p>
          <a:p>
            <a:pPr marL="0" marR="0" lvl="0" indent="0" algn="l" defTabSz="914400" rtl="0" eaLnBrk="1" fontAlgn="auto" latinLnBrk="0" hangingPunct="1">
              <a:spcAft>
                <a:spcPts val="0"/>
              </a:spcAft>
              <a:buClr>
                <a:srgbClr val="C5299B"/>
              </a:buClr>
              <a:buSzTx/>
              <a:buFontTx/>
              <a:buNone/>
              <a:tabLst/>
              <a:defRPr/>
            </a:pPr>
            <a:r>
              <a:rPr lang="en-US" sz="1200" dirty="0">
                <a:solidFill>
                  <a:srgbClr val="393839"/>
                </a:solidFill>
                <a:latin typeface="Clarendon" panose="02020500000000000000" pitchFamily="18" charset="0"/>
              </a:rPr>
              <a:t>Fiscal Year</a:t>
            </a:r>
            <a:r>
              <a:rPr kumimoji="0" lang="en-US" sz="2000" b="0" i="0" u="none" strike="noStrike" kern="1200" cap="none" spc="0" normalizeH="0" baseline="0" noProof="0" dirty="0">
                <a:ln>
                  <a:noFill/>
                </a:ln>
                <a:solidFill>
                  <a:srgbClr val="393839"/>
                </a:solidFill>
                <a:effectLst/>
                <a:uLnTx/>
                <a:uFillTx/>
                <a:latin typeface="Clarendon" panose="02020500000000000000" pitchFamily="18" charset="0"/>
                <a:ea typeface="+mn-ea"/>
                <a:cs typeface="+mn-cs"/>
              </a:rPr>
              <a:t> </a:t>
            </a:r>
          </a:p>
        </p:txBody>
      </p:sp>
      <p:sp>
        <p:nvSpPr>
          <p:cNvPr id="2" name="Rectangle: Rounded Corners 1">
            <a:extLst>
              <a:ext uri="{FF2B5EF4-FFF2-40B4-BE49-F238E27FC236}">
                <a16:creationId xmlns:a16="http://schemas.microsoft.com/office/drawing/2014/main" id="{C33C3845-DDE6-9B5D-3245-861B1035A6F1}"/>
              </a:ext>
            </a:extLst>
          </p:cNvPr>
          <p:cNvSpPr/>
          <p:nvPr/>
        </p:nvSpPr>
        <p:spPr>
          <a:xfrm>
            <a:off x="2912816" y="1102884"/>
            <a:ext cx="761375" cy="640080"/>
          </a:xfrm>
          <a:prstGeom prst="round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Aug</a:t>
            </a:r>
          </a:p>
        </p:txBody>
      </p:sp>
      <p:sp>
        <p:nvSpPr>
          <p:cNvPr id="3" name="Rectangle: Rounded Corners 2">
            <a:extLst>
              <a:ext uri="{FF2B5EF4-FFF2-40B4-BE49-F238E27FC236}">
                <a16:creationId xmlns:a16="http://schemas.microsoft.com/office/drawing/2014/main" id="{FAC06F19-EE17-FE0E-214C-EC505E3ACC3B}"/>
              </a:ext>
            </a:extLst>
          </p:cNvPr>
          <p:cNvSpPr/>
          <p:nvPr/>
        </p:nvSpPr>
        <p:spPr>
          <a:xfrm>
            <a:off x="3719993" y="1107097"/>
            <a:ext cx="761375" cy="640080"/>
          </a:xfrm>
          <a:prstGeom prst="round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Sept</a:t>
            </a:r>
          </a:p>
        </p:txBody>
      </p:sp>
      <p:sp>
        <p:nvSpPr>
          <p:cNvPr id="4" name="Rectangle: Rounded Corners 3">
            <a:extLst>
              <a:ext uri="{FF2B5EF4-FFF2-40B4-BE49-F238E27FC236}">
                <a16:creationId xmlns:a16="http://schemas.microsoft.com/office/drawing/2014/main" id="{B18091DC-569B-46B6-A689-49DC68351C92}"/>
              </a:ext>
            </a:extLst>
          </p:cNvPr>
          <p:cNvSpPr/>
          <p:nvPr/>
        </p:nvSpPr>
        <p:spPr>
          <a:xfrm>
            <a:off x="4526055" y="1101309"/>
            <a:ext cx="761375" cy="640080"/>
          </a:xfrm>
          <a:prstGeom prst="roundRect">
            <a:avLst/>
          </a:prstGeom>
          <a:solidFill>
            <a:schemeClr val="accent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Oct</a:t>
            </a:r>
          </a:p>
        </p:txBody>
      </p:sp>
      <p:sp>
        <p:nvSpPr>
          <p:cNvPr id="5" name="Rectangle: Rounded Corners 4">
            <a:extLst>
              <a:ext uri="{FF2B5EF4-FFF2-40B4-BE49-F238E27FC236}">
                <a16:creationId xmlns:a16="http://schemas.microsoft.com/office/drawing/2014/main" id="{88FD6DDC-C310-4D64-FA33-5943A05D244A}"/>
              </a:ext>
            </a:extLst>
          </p:cNvPr>
          <p:cNvSpPr/>
          <p:nvPr/>
        </p:nvSpPr>
        <p:spPr>
          <a:xfrm>
            <a:off x="5363657" y="1092610"/>
            <a:ext cx="761375" cy="640080"/>
          </a:xfrm>
          <a:prstGeom prst="roundRect">
            <a:avLst/>
          </a:prstGeom>
          <a:solidFill>
            <a:schemeClr val="accent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Nov</a:t>
            </a:r>
          </a:p>
        </p:txBody>
      </p:sp>
      <p:sp>
        <p:nvSpPr>
          <p:cNvPr id="6" name="Rectangle: Rounded Corners 5">
            <a:extLst>
              <a:ext uri="{FF2B5EF4-FFF2-40B4-BE49-F238E27FC236}">
                <a16:creationId xmlns:a16="http://schemas.microsoft.com/office/drawing/2014/main" id="{4D6203EA-0CA3-466D-6E51-67524C66B63D}"/>
              </a:ext>
            </a:extLst>
          </p:cNvPr>
          <p:cNvSpPr/>
          <p:nvPr/>
        </p:nvSpPr>
        <p:spPr>
          <a:xfrm>
            <a:off x="6192933" y="1099323"/>
            <a:ext cx="761375" cy="640080"/>
          </a:xfrm>
          <a:prstGeom prst="roundRect">
            <a:avLst/>
          </a:prstGeom>
          <a:solidFill>
            <a:schemeClr val="accent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Dec</a:t>
            </a:r>
          </a:p>
        </p:txBody>
      </p:sp>
      <p:sp>
        <p:nvSpPr>
          <p:cNvPr id="10" name="Rectangle: Rounded Corners 9">
            <a:extLst>
              <a:ext uri="{FF2B5EF4-FFF2-40B4-BE49-F238E27FC236}">
                <a16:creationId xmlns:a16="http://schemas.microsoft.com/office/drawing/2014/main" id="{E696FCC5-8C12-660F-32BE-B71FFA88A8C2}"/>
              </a:ext>
            </a:extLst>
          </p:cNvPr>
          <p:cNvSpPr/>
          <p:nvPr/>
        </p:nvSpPr>
        <p:spPr>
          <a:xfrm>
            <a:off x="7031618" y="1099323"/>
            <a:ext cx="761375" cy="640080"/>
          </a:xfrm>
          <a:prstGeom prst="round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Jan</a:t>
            </a:r>
          </a:p>
        </p:txBody>
      </p:sp>
      <p:sp>
        <p:nvSpPr>
          <p:cNvPr id="14" name="Rectangle: Rounded Corners 13">
            <a:extLst>
              <a:ext uri="{FF2B5EF4-FFF2-40B4-BE49-F238E27FC236}">
                <a16:creationId xmlns:a16="http://schemas.microsoft.com/office/drawing/2014/main" id="{934B43A5-3701-CFF6-2E87-4479087F0491}"/>
              </a:ext>
            </a:extLst>
          </p:cNvPr>
          <p:cNvSpPr/>
          <p:nvPr/>
        </p:nvSpPr>
        <p:spPr>
          <a:xfrm>
            <a:off x="7859811" y="1092610"/>
            <a:ext cx="761375" cy="640080"/>
          </a:xfrm>
          <a:prstGeom prst="round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Feb</a:t>
            </a:r>
          </a:p>
        </p:txBody>
      </p:sp>
      <p:sp>
        <p:nvSpPr>
          <p:cNvPr id="15" name="Rectangle: Rounded Corners 14">
            <a:extLst>
              <a:ext uri="{FF2B5EF4-FFF2-40B4-BE49-F238E27FC236}">
                <a16:creationId xmlns:a16="http://schemas.microsoft.com/office/drawing/2014/main" id="{2F271028-DB88-C7B3-0303-B69077ABF4C2}"/>
              </a:ext>
            </a:extLst>
          </p:cNvPr>
          <p:cNvSpPr/>
          <p:nvPr/>
        </p:nvSpPr>
        <p:spPr>
          <a:xfrm>
            <a:off x="8710353" y="1076247"/>
            <a:ext cx="761375" cy="640080"/>
          </a:xfrm>
          <a:prstGeom prst="round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Mar</a:t>
            </a:r>
          </a:p>
        </p:txBody>
      </p:sp>
      <p:sp>
        <p:nvSpPr>
          <p:cNvPr id="16" name="Rectangle: Rounded Corners 15">
            <a:extLst>
              <a:ext uri="{FF2B5EF4-FFF2-40B4-BE49-F238E27FC236}">
                <a16:creationId xmlns:a16="http://schemas.microsoft.com/office/drawing/2014/main" id="{57DAE3C1-9CC8-5AA8-92D3-715A102C9B4D}"/>
              </a:ext>
            </a:extLst>
          </p:cNvPr>
          <p:cNvSpPr/>
          <p:nvPr/>
        </p:nvSpPr>
        <p:spPr>
          <a:xfrm>
            <a:off x="9553295" y="1076247"/>
            <a:ext cx="761375" cy="64008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April</a:t>
            </a:r>
          </a:p>
        </p:txBody>
      </p:sp>
      <p:sp>
        <p:nvSpPr>
          <p:cNvPr id="18" name="Rectangle: Rounded Corners 17">
            <a:extLst>
              <a:ext uri="{FF2B5EF4-FFF2-40B4-BE49-F238E27FC236}">
                <a16:creationId xmlns:a16="http://schemas.microsoft.com/office/drawing/2014/main" id="{34099E3A-3CC2-8E92-2CB4-7A0CFA06E2CD}"/>
              </a:ext>
            </a:extLst>
          </p:cNvPr>
          <p:cNvSpPr/>
          <p:nvPr/>
        </p:nvSpPr>
        <p:spPr>
          <a:xfrm>
            <a:off x="11256480" y="1076247"/>
            <a:ext cx="761375" cy="64008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June</a:t>
            </a:r>
          </a:p>
        </p:txBody>
      </p:sp>
      <p:sp>
        <p:nvSpPr>
          <p:cNvPr id="20" name="Rectangle: Rounded Corners 19">
            <a:extLst>
              <a:ext uri="{FF2B5EF4-FFF2-40B4-BE49-F238E27FC236}">
                <a16:creationId xmlns:a16="http://schemas.microsoft.com/office/drawing/2014/main" id="{7823CCE0-C032-7248-19CB-D9F49E24DB72}"/>
              </a:ext>
            </a:extLst>
          </p:cNvPr>
          <p:cNvSpPr/>
          <p:nvPr/>
        </p:nvSpPr>
        <p:spPr>
          <a:xfrm>
            <a:off x="10396237" y="1076247"/>
            <a:ext cx="761375" cy="64008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May</a:t>
            </a:r>
          </a:p>
        </p:txBody>
      </p:sp>
      <p:sp>
        <p:nvSpPr>
          <p:cNvPr id="8" name="Rectangle: Rounded Corners 7">
            <a:extLst>
              <a:ext uri="{FF2B5EF4-FFF2-40B4-BE49-F238E27FC236}">
                <a16:creationId xmlns:a16="http://schemas.microsoft.com/office/drawing/2014/main" id="{7F399BCB-82F6-6BB8-E751-14DB2A5E4FBB}"/>
              </a:ext>
            </a:extLst>
          </p:cNvPr>
          <p:cNvSpPr/>
          <p:nvPr/>
        </p:nvSpPr>
        <p:spPr>
          <a:xfrm>
            <a:off x="2029742" y="4205358"/>
            <a:ext cx="10012760" cy="281420"/>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Implement</a:t>
            </a:r>
          </a:p>
        </p:txBody>
      </p:sp>
      <p:sp>
        <p:nvSpPr>
          <p:cNvPr id="9" name="Rectangle: Rounded Corners 8">
            <a:extLst>
              <a:ext uri="{FF2B5EF4-FFF2-40B4-BE49-F238E27FC236}">
                <a16:creationId xmlns:a16="http://schemas.microsoft.com/office/drawing/2014/main" id="{9482D173-9C62-D158-4CD5-38AFE5E53556}"/>
              </a:ext>
            </a:extLst>
          </p:cNvPr>
          <p:cNvSpPr/>
          <p:nvPr/>
        </p:nvSpPr>
        <p:spPr>
          <a:xfrm>
            <a:off x="10460206" y="2952658"/>
            <a:ext cx="802759" cy="433972"/>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Board Approve</a:t>
            </a:r>
          </a:p>
        </p:txBody>
      </p:sp>
      <p:sp>
        <p:nvSpPr>
          <p:cNvPr id="11" name="Rectangle: Rounded Corners 10">
            <a:extLst>
              <a:ext uri="{FF2B5EF4-FFF2-40B4-BE49-F238E27FC236}">
                <a16:creationId xmlns:a16="http://schemas.microsoft.com/office/drawing/2014/main" id="{87C7FA89-591B-92E6-2EEE-CEA0B67A9DBC}"/>
              </a:ext>
            </a:extLst>
          </p:cNvPr>
          <p:cNvSpPr/>
          <p:nvPr/>
        </p:nvSpPr>
        <p:spPr>
          <a:xfrm>
            <a:off x="2029742" y="5064363"/>
            <a:ext cx="10113824" cy="358320"/>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Check-ins at Staff Meetings, Board Meetings &amp; Committee Meetings</a:t>
            </a:r>
          </a:p>
        </p:txBody>
      </p:sp>
      <p:sp>
        <p:nvSpPr>
          <p:cNvPr id="17" name="Rectangle: Rounded Corners 16">
            <a:extLst>
              <a:ext uri="{FF2B5EF4-FFF2-40B4-BE49-F238E27FC236}">
                <a16:creationId xmlns:a16="http://schemas.microsoft.com/office/drawing/2014/main" id="{D78122F4-5B9D-D55E-CC69-DB58D3FCCABA}"/>
              </a:ext>
            </a:extLst>
          </p:cNvPr>
          <p:cNvSpPr/>
          <p:nvPr/>
        </p:nvSpPr>
        <p:spPr>
          <a:xfrm>
            <a:off x="7160346" y="4569679"/>
            <a:ext cx="2434589"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Q3 Comprehensive Review with Board</a:t>
            </a:r>
          </a:p>
        </p:txBody>
      </p:sp>
      <p:sp>
        <p:nvSpPr>
          <p:cNvPr id="21" name="Rectangle: Rounded Corners 20">
            <a:extLst>
              <a:ext uri="{FF2B5EF4-FFF2-40B4-BE49-F238E27FC236}">
                <a16:creationId xmlns:a16="http://schemas.microsoft.com/office/drawing/2014/main" id="{3BD2ACF3-81D6-53C6-7C1E-E7D0645CFA76}"/>
              </a:ext>
            </a:extLst>
          </p:cNvPr>
          <p:cNvSpPr/>
          <p:nvPr/>
        </p:nvSpPr>
        <p:spPr>
          <a:xfrm>
            <a:off x="9708977" y="4569678"/>
            <a:ext cx="2434589"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Q4 Comprehensive Review with Board</a:t>
            </a:r>
          </a:p>
        </p:txBody>
      </p:sp>
      <p:grpSp>
        <p:nvGrpSpPr>
          <p:cNvPr id="26" name="Group 25">
            <a:extLst>
              <a:ext uri="{FF2B5EF4-FFF2-40B4-BE49-F238E27FC236}">
                <a16:creationId xmlns:a16="http://schemas.microsoft.com/office/drawing/2014/main" id="{7E9DA234-235B-03A3-F5BF-3A352ADF0BE4}"/>
              </a:ext>
            </a:extLst>
          </p:cNvPr>
          <p:cNvGrpSpPr/>
          <p:nvPr/>
        </p:nvGrpSpPr>
        <p:grpSpPr>
          <a:xfrm>
            <a:off x="48434" y="1114056"/>
            <a:ext cx="12087207" cy="5414324"/>
            <a:chOff x="352284" y="1118778"/>
            <a:chExt cx="10903094" cy="5414324"/>
          </a:xfrm>
        </p:grpSpPr>
        <p:sp>
          <p:nvSpPr>
            <p:cNvPr id="27" name="Rectangle: Rounded Corners 26">
              <a:extLst>
                <a:ext uri="{FF2B5EF4-FFF2-40B4-BE49-F238E27FC236}">
                  <a16:creationId xmlns:a16="http://schemas.microsoft.com/office/drawing/2014/main" id="{4DCC04EF-C6C1-0AB2-89EB-9A79C77150BF}"/>
                </a:ext>
              </a:extLst>
            </p:cNvPr>
            <p:cNvSpPr/>
            <p:nvPr/>
          </p:nvSpPr>
          <p:spPr>
            <a:xfrm>
              <a:off x="2101662" y="1118778"/>
              <a:ext cx="761375" cy="640080"/>
            </a:xfrm>
            <a:prstGeom prst="round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July</a:t>
              </a:r>
            </a:p>
          </p:txBody>
        </p:sp>
        <p:cxnSp>
          <p:nvCxnSpPr>
            <p:cNvPr id="29" name="Straight Connector 28">
              <a:extLst>
                <a:ext uri="{FF2B5EF4-FFF2-40B4-BE49-F238E27FC236}">
                  <a16:creationId xmlns:a16="http://schemas.microsoft.com/office/drawing/2014/main" id="{1956D9AD-C8B2-F37F-4526-2C985B3B0FFB}"/>
                </a:ext>
              </a:extLst>
            </p:cNvPr>
            <p:cNvCxnSpPr>
              <a:cxnSpLocks/>
            </p:cNvCxnSpPr>
            <p:nvPr/>
          </p:nvCxnSpPr>
          <p:spPr>
            <a:xfrm>
              <a:off x="1128463" y="3638191"/>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96B46B4E-B146-554B-045D-779907FE6067}"/>
                </a:ext>
              </a:extLst>
            </p:cNvPr>
            <p:cNvCxnSpPr>
              <a:cxnSpLocks/>
            </p:cNvCxnSpPr>
            <p:nvPr/>
          </p:nvCxnSpPr>
          <p:spPr>
            <a:xfrm>
              <a:off x="1128463" y="4563977"/>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F5A2EB60-9DE2-9DF5-B895-8E98085E3623}"/>
                </a:ext>
              </a:extLst>
            </p:cNvPr>
            <p:cNvCxnSpPr>
              <a:cxnSpLocks/>
            </p:cNvCxnSpPr>
            <p:nvPr/>
          </p:nvCxnSpPr>
          <p:spPr>
            <a:xfrm>
              <a:off x="1128463" y="5489763"/>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id="{20B28D8A-89C4-57FF-E69B-EA34D8BF6E35}"/>
                </a:ext>
              </a:extLst>
            </p:cNvPr>
            <p:cNvCxnSpPr>
              <a:cxnSpLocks/>
            </p:cNvCxnSpPr>
            <p:nvPr/>
          </p:nvCxnSpPr>
          <p:spPr>
            <a:xfrm>
              <a:off x="1128463" y="1786782"/>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id="{C5FAE441-521E-F5DE-16EB-A657FA3953D4}"/>
                </a:ext>
              </a:extLst>
            </p:cNvPr>
            <p:cNvCxnSpPr>
              <a:cxnSpLocks/>
            </p:cNvCxnSpPr>
            <p:nvPr/>
          </p:nvCxnSpPr>
          <p:spPr>
            <a:xfrm>
              <a:off x="1128463" y="2712405"/>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sp>
          <p:nvSpPr>
            <p:cNvPr id="36" name="Rectangle: Rounded Corners 35">
              <a:extLst>
                <a:ext uri="{FF2B5EF4-FFF2-40B4-BE49-F238E27FC236}">
                  <a16:creationId xmlns:a16="http://schemas.microsoft.com/office/drawing/2014/main" id="{7A79C92E-3467-DB18-C5E7-5F02937BC9C1}"/>
                </a:ext>
              </a:extLst>
            </p:cNvPr>
            <p:cNvSpPr/>
            <p:nvPr/>
          </p:nvSpPr>
          <p:spPr>
            <a:xfrm>
              <a:off x="352284" y="1853073"/>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Pre-Planning</a:t>
              </a:r>
            </a:p>
          </p:txBody>
        </p:sp>
        <p:sp>
          <p:nvSpPr>
            <p:cNvPr id="37" name="Rectangle: Rounded Corners 36">
              <a:extLst>
                <a:ext uri="{FF2B5EF4-FFF2-40B4-BE49-F238E27FC236}">
                  <a16:creationId xmlns:a16="http://schemas.microsoft.com/office/drawing/2014/main" id="{0388EDAB-1A30-7446-C4B2-87EC3F1DA6A0}"/>
                </a:ext>
              </a:extLst>
            </p:cNvPr>
            <p:cNvSpPr/>
            <p:nvPr/>
          </p:nvSpPr>
          <p:spPr>
            <a:xfrm>
              <a:off x="7431731" y="1836153"/>
              <a:ext cx="685891" cy="711391"/>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SWOT</a:t>
              </a:r>
            </a:p>
          </p:txBody>
        </p:sp>
        <p:sp>
          <p:nvSpPr>
            <p:cNvPr id="41" name="Rectangle: Rounded Corners 40">
              <a:extLst>
                <a:ext uri="{FF2B5EF4-FFF2-40B4-BE49-F238E27FC236}">
                  <a16:creationId xmlns:a16="http://schemas.microsoft.com/office/drawing/2014/main" id="{E0352E68-5EE3-CF59-CBF7-C9570235EC03}"/>
                </a:ext>
              </a:extLst>
            </p:cNvPr>
            <p:cNvSpPr/>
            <p:nvPr/>
          </p:nvSpPr>
          <p:spPr>
            <a:xfrm>
              <a:off x="6581103" y="1836153"/>
              <a:ext cx="842300" cy="716921"/>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Data Analytics</a:t>
              </a:r>
            </a:p>
          </p:txBody>
        </p:sp>
        <p:sp>
          <p:nvSpPr>
            <p:cNvPr id="45" name="Rectangle: Rounded Corners 44">
              <a:extLst>
                <a:ext uri="{FF2B5EF4-FFF2-40B4-BE49-F238E27FC236}">
                  <a16:creationId xmlns:a16="http://schemas.microsoft.com/office/drawing/2014/main" id="{03243A5F-C795-7E93-712D-BB93F9EA99F4}"/>
                </a:ext>
              </a:extLst>
            </p:cNvPr>
            <p:cNvSpPr/>
            <p:nvPr/>
          </p:nvSpPr>
          <p:spPr>
            <a:xfrm>
              <a:off x="352284" y="2776060"/>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Creation</a:t>
              </a:r>
            </a:p>
          </p:txBody>
        </p:sp>
        <p:sp>
          <p:nvSpPr>
            <p:cNvPr id="46" name="Rectangle: Rounded Corners 45">
              <a:extLst>
                <a:ext uri="{FF2B5EF4-FFF2-40B4-BE49-F238E27FC236}">
                  <a16:creationId xmlns:a16="http://schemas.microsoft.com/office/drawing/2014/main" id="{98CFF8DA-F4E1-F244-FD8F-3E87FF72E1FF}"/>
                </a:ext>
              </a:extLst>
            </p:cNvPr>
            <p:cNvSpPr/>
            <p:nvPr/>
          </p:nvSpPr>
          <p:spPr>
            <a:xfrm>
              <a:off x="7431732" y="3157289"/>
              <a:ext cx="1424452" cy="436393"/>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Goals &amp; SMARTIE Objectives</a:t>
              </a:r>
            </a:p>
          </p:txBody>
        </p:sp>
        <p:sp>
          <p:nvSpPr>
            <p:cNvPr id="47" name="Rectangle: Rounded Corners 46">
              <a:extLst>
                <a:ext uri="{FF2B5EF4-FFF2-40B4-BE49-F238E27FC236}">
                  <a16:creationId xmlns:a16="http://schemas.microsoft.com/office/drawing/2014/main" id="{50015BE9-9E7D-6A5C-5095-649C609C3F4A}"/>
                </a:ext>
              </a:extLst>
            </p:cNvPr>
            <p:cNvSpPr/>
            <p:nvPr/>
          </p:nvSpPr>
          <p:spPr>
            <a:xfrm>
              <a:off x="352284" y="3701845"/>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Implement</a:t>
              </a:r>
            </a:p>
          </p:txBody>
        </p:sp>
        <p:sp>
          <p:nvSpPr>
            <p:cNvPr id="48" name="Rectangle: Rounded Corners 47">
              <a:extLst>
                <a:ext uri="{FF2B5EF4-FFF2-40B4-BE49-F238E27FC236}">
                  <a16:creationId xmlns:a16="http://schemas.microsoft.com/office/drawing/2014/main" id="{AAB08A6E-B37F-1706-1ECD-F3BE36082B2C}"/>
                </a:ext>
              </a:extLst>
            </p:cNvPr>
            <p:cNvSpPr/>
            <p:nvPr/>
          </p:nvSpPr>
          <p:spPr>
            <a:xfrm>
              <a:off x="8851907" y="3834643"/>
              <a:ext cx="2234957" cy="302959"/>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Action Plan</a:t>
              </a:r>
            </a:p>
          </p:txBody>
        </p:sp>
        <p:sp>
          <p:nvSpPr>
            <p:cNvPr id="49" name="Rectangle: Rounded Corners 48">
              <a:extLst>
                <a:ext uri="{FF2B5EF4-FFF2-40B4-BE49-F238E27FC236}">
                  <a16:creationId xmlns:a16="http://schemas.microsoft.com/office/drawing/2014/main" id="{4AD21BBE-3BC9-E525-65E9-EB04BBBBCEB5}"/>
                </a:ext>
              </a:extLst>
            </p:cNvPr>
            <p:cNvSpPr/>
            <p:nvPr/>
          </p:nvSpPr>
          <p:spPr>
            <a:xfrm>
              <a:off x="352284" y="4624831"/>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Monitor</a:t>
              </a:r>
            </a:p>
          </p:txBody>
        </p:sp>
        <p:sp>
          <p:nvSpPr>
            <p:cNvPr id="50" name="Rectangle: Rounded Corners 49">
              <a:extLst>
                <a:ext uri="{FF2B5EF4-FFF2-40B4-BE49-F238E27FC236}">
                  <a16:creationId xmlns:a16="http://schemas.microsoft.com/office/drawing/2014/main" id="{4139652F-90B2-7219-ADD1-E339F0731C06}"/>
                </a:ext>
              </a:extLst>
            </p:cNvPr>
            <p:cNvSpPr/>
            <p:nvPr/>
          </p:nvSpPr>
          <p:spPr>
            <a:xfrm>
              <a:off x="2099292" y="4579133"/>
              <a:ext cx="2196087"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Q1 Comprehensive Review with Board</a:t>
              </a:r>
            </a:p>
          </p:txBody>
        </p:sp>
        <p:sp>
          <p:nvSpPr>
            <p:cNvPr id="51" name="Rectangle: Rounded Corners 50">
              <a:extLst>
                <a:ext uri="{FF2B5EF4-FFF2-40B4-BE49-F238E27FC236}">
                  <a16:creationId xmlns:a16="http://schemas.microsoft.com/office/drawing/2014/main" id="{54D817D5-6EC0-72E7-D904-2C6BC6FE0837}"/>
                </a:ext>
              </a:extLst>
            </p:cNvPr>
            <p:cNvSpPr/>
            <p:nvPr/>
          </p:nvSpPr>
          <p:spPr>
            <a:xfrm>
              <a:off x="7423405" y="2743996"/>
              <a:ext cx="1428503" cy="341882"/>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Prioritization </a:t>
              </a:r>
            </a:p>
          </p:txBody>
        </p:sp>
        <p:sp>
          <p:nvSpPr>
            <p:cNvPr id="52" name="Rectangle: Rounded Corners 51">
              <a:extLst>
                <a:ext uri="{FF2B5EF4-FFF2-40B4-BE49-F238E27FC236}">
                  <a16:creationId xmlns:a16="http://schemas.microsoft.com/office/drawing/2014/main" id="{21BBBF9F-8701-3597-64AC-E00CB10FE1D1}"/>
                </a:ext>
              </a:extLst>
            </p:cNvPr>
            <p:cNvSpPr/>
            <p:nvPr/>
          </p:nvSpPr>
          <p:spPr>
            <a:xfrm>
              <a:off x="352284" y="5562241"/>
              <a:ext cx="1595924"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Evaluate Performance</a:t>
              </a:r>
            </a:p>
          </p:txBody>
        </p:sp>
        <p:sp>
          <p:nvSpPr>
            <p:cNvPr id="54" name="Rectangle: Rounded Corners 53">
              <a:extLst>
                <a:ext uri="{FF2B5EF4-FFF2-40B4-BE49-F238E27FC236}">
                  <a16:creationId xmlns:a16="http://schemas.microsoft.com/office/drawing/2014/main" id="{20A649AB-6585-59BE-E5FA-0CC6CD98F06A}"/>
                </a:ext>
              </a:extLst>
            </p:cNvPr>
            <p:cNvSpPr/>
            <p:nvPr/>
          </p:nvSpPr>
          <p:spPr>
            <a:xfrm>
              <a:off x="10172934" y="5537025"/>
              <a:ext cx="1082444" cy="996077"/>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Review Annual Progress&amp; Continue Cycle</a:t>
              </a:r>
            </a:p>
          </p:txBody>
        </p:sp>
      </p:grpSp>
      <p:sp>
        <p:nvSpPr>
          <p:cNvPr id="60" name="Rectangle: Rounded Corners 59">
            <a:extLst>
              <a:ext uri="{FF2B5EF4-FFF2-40B4-BE49-F238E27FC236}">
                <a16:creationId xmlns:a16="http://schemas.microsoft.com/office/drawing/2014/main" id="{C5B84D7D-8AA9-6CC1-7C49-ED21C0211DE1}"/>
              </a:ext>
            </a:extLst>
          </p:cNvPr>
          <p:cNvSpPr/>
          <p:nvPr/>
        </p:nvSpPr>
        <p:spPr>
          <a:xfrm>
            <a:off x="4587333" y="4573188"/>
            <a:ext cx="2434589"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Q2 Comprehensive Review with Board</a:t>
            </a:r>
          </a:p>
        </p:txBody>
      </p:sp>
      <p:sp>
        <p:nvSpPr>
          <p:cNvPr id="61" name="TextBox 60">
            <a:extLst>
              <a:ext uri="{FF2B5EF4-FFF2-40B4-BE49-F238E27FC236}">
                <a16:creationId xmlns:a16="http://schemas.microsoft.com/office/drawing/2014/main" id="{A97A0F61-5561-9B72-7257-568978EC4213}"/>
              </a:ext>
            </a:extLst>
          </p:cNvPr>
          <p:cNvSpPr txBox="1"/>
          <p:nvPr/>
        </p:nvSpPr>
        <p:spPr>
          <a:xfrm>
            <a:off x="2975073" y="636995"/>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Q1</a:t>
            </a:r>
          </a:p>
        </p:txBody>
      </p:sp>
      <p:sp>
        <p:nvSpPr>
          <p:cNvPr id="62" name="TextBox 61">
            <a:extLst>
              <a:ext uri="{FF2B5EF4-FFF2-40B4-BE49-F238E27FC236}">
                <a16:creationId xmlns:a16="http://schemas.microsoft.com/office/drawing/2014/main" id="{7E609D4A-5AE8-82A8-CE42-B1463255A509}"/>
              </a:ext>
            </a:extLst>
          </p:cNvPr>
          <p:cNvSpPr txBox="1"/>
          <p:nvPr/>
        </p:nvSpPr>
        <p:spPr>
          <a:xfrm>
            <a:off x="5472659" y="593001"/>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Q2</a:t>
            </a:r>
          </a:p>
        </p:txBody>
      </p:sp>
      <p:sp>
        <p:nvSpPr>
          <p:cNvPr id="64" name="TextBox 63">
            <a:extLst>
              <a:ext uri="{FF2B5EF4-FFF2-40B4-BE49-F238E27FC236}">
                <a16:creationId xmlns:a16="http://schemas.microsoft.com/office/drawing/2014/main" id="{D8B38478-D083-BD9B-4F54-DBE1DC9375C3}"/>
              </a:ext>
            </a:extLst>
          </p:cNvPr>
          <p:cNvSpPr txBox="1"/>
          <p:nvPr/>
        </p:nvSpPr>
        <p:spPr>
          <a:xfrm>
            <a:off x="7888085" y="584182"/>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Q3</a:t>
            </a:r>
          </a:p>
        </p:txBody>
      </p:sp>
      <p:sp>
        <p:nvSpPr>
          <p:cNvPr id="65" name="TextBox 64">
            <a:extLst>
              <a:ext uri="{FF2B5EF4-FFF2-40B4-BE49-F238E27FC236}">
                <a16:creationId xmlns:a16="http://schemas.microsoft.com/office/drawing/2014/main" id="{E493F338-BFB8-FF6D-47B5-0110D254DD87}"/>
              </a:ext>
            </a:extLst>
          </p:cNvPr>
          <p:cNvSpPr txBox="1"/>
          <p:nvPr/>
        </p:nvSpPr>
        <p:spPr>
          <a:xfrm>
            <a:off x="10517854" y="602761"/>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Q4</a:t>
            </a:r>
          </a:p>
        </p:txBody>
      </p:sp>
      <p:cxnSp>
        <p:nvCxnSpPr>
          <p:cNvPr id="66" name="Straight Connector 65">
            <a:extLst>
              <a:ext uri="{FF2B5EF4-FFF2-40B4-BE49-F238E27FC236}">
                <a16:creationId xmlns:a16="http://schemas.microsoft.com/office/drawing/2014/main" id="{D6118DC6-6DB8-9CC0-9FBB-0264C1BD4D02}"/>
              </a:ext>
            </a:extLst>
          </p:cNvPr>
          <p:cNvCxnSpPr/>
          <p:nvPr/>
        </p:nvCxnSpPr>
        <p:spPr>
          <a:xfrm>
            <a:off x="2317898" y="1006327"/>
            <a:ext cx="1772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48DA614-F583-2371-F6EC-DB4F7A412FC1}"/>
              </a:ext>
            </a:extLst>
          </p:cNvPr>
          <p:cNvCxnSpPr/>
          <p:nvPr/>
        </p:nvCxnSpPr>
        <p:spPr>
          <a:xfrm>
            <a:off x="4729184" y="1006327"/>
            <a:ext cx="1772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8EC358-B2E6-0319-5F4F-66309654F283}"/>
              </a:ext>
            </a:extLst>
          </p:cNvPr>
          <p:cNvCxnSpPr/>
          <p:nvPr/>
        </p:nvCxnSpPr>
        <p:spPr>
          <a:xfrm>
            <a:off x="7207867" y="998053"/>
            <a:ext cx="1772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5D3F37C-E082-AE5D-9D08-C22E95BA5283}"/>
              </a:ext>
            </a:extLst>
          </p:cNvPr>
          <p:cNvCxnSpPr/>
          <p:nvPr/>
        </p:nvCxnSpPr>
        <p:spPr>
          <a:xfrm>
            <a:off x="9852670" y="1006327"/>
            <a:ext cx="177250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37C5348-0382-34CC-0398-301D429FA44E}"/>
              </a:ext>
            </a:extLst>
          </p:cNvPr>
          <p:cNvSpPr/>
          <p:nvPr/>
        </p:nvSpPr>
        <p:spPr>
          <a:xfrm>
            <a:off x="9553295" y="2952896"/>
            <a:ext cx="802759" cy="436393"/>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Align to Budget</a:t>
            </a:r>
          </a:p>
        </p:txBody>
      </p:sp>
    </p:spTree>
    <p:extLst>
      <p:ext uri="{BB962C8B-B14F-4D97-AF65-F5344CB8AC3E}">
        <p14:creationId xmlns:p14="http://schemas.microsoft.com/office/powerpoint/2010/main" val="153978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a:extLst>
              <a:ext uri="{FF2B5EF4-FFF2-40B4-BE49-F238E27FC236}">
                <a16:creationId xmlns:a16="http://schemas.microsoft.com/office/drawing/2014/main" id="{F2CA3C33-0A8F-C9E4-30AF-44CF22872E20}"/>
              </a:ext>
            </a:extLst>
          </p:cNvPr>
          <p:cNvSpPr txBox="1"/>
          <p:nvPr/>
        </p:nvSpPr>
        <p:spPr>
          <a:xfrm>
            <a:off x="178287" y="49135"/>
            <a:ext cx="11965279" cy="707886"/>
          </a:xfrm>
          <a:prstGeom prst="rect">
            <a:avLst/>
          </a:prstGeom>
          <a:noFill/>
        </p:spPr>
        <p:txBody>
          <a:bodyPr wrap="square">
            <a:spAutoFit/>
          </a:bodyPr>
          <a:lstStyle/>
          <a:p>
            <a:pPr marL="0" marR="0" lvl="0" indent="0" algn="l" defTabSz="914400" rtl="0" eaLnBrk="1" fontAlgn="auto" latinLnBrk="0" hangingPunct="1">
              <a:spcAft>
                <a:spcPts val="0"/>
              </a:spcAft>
              <a:buClr>
                <a:srgbClr val="C5299B"/>
              </a:buClr>
              <a:buSzTx/>
              <a:buFontTx/>
              <a:buNone/>
              <a:tabLst/>
              <a:defRPr/>
            </a:pPr>
            <a:r>
              <a:rPr kumimoji="0" lang="en-US" sz="2000" b="0" i="0" u="none" strike="noStrike" kern="1200" cap="none" spc="0" normalizeH="0" baseline="0" noProof="0" dirty="0">
                <a:ln>
                  <a:noFill/>
                </a:ln>
                <a:solidFill>
                  <a:srgbClr val="393839"/>
                </a:solidFill>
                <a:effectLst/>
                <a:uLnTx/>
                <a:uFillTx/>
                <a:latin typeface="Clarendon" panose="02020500000000000000" pitchFamily="18" charset="0"/>
                <a:ea typeface="+mn-ea"/>
                <a:cs typeface="+mn-cs"/>
              </a:rPr>
              <a:t>Pre-Planning: Align to Strategic Healthy Governance Operations/Strategic Planning Cycle</a:t>
            </a:r>
          </a:p>
          <a:p>
            <a:pPr marL="0" marR="0" lvl="0" indent="0" algn="l" defTabSz="914400" rtl="0" eaLnBrk="1" fontAlgn="auto" latinLnBrk="0" hangingPunct="1">
              <a:spcAft>
                <a:spcPts val="0"/>
              </a:spcAft>
              <a:buClr>
                <a:srgbClr val="C5299B"/>
              </a:buClr>
              <a:buSzTx/>
              <a:buFontTx/>
              <a:buNone/>
              <a:tabLst/>
              <a:defRPr/>
            </a:pPr>
            <a:r>
              <a:rPr lang="en-US" sz="1200" dirty="0">
                <a:solidFill>
                  <a:srgbClr val="393839"/>
                </a:solidFill>
                <a:latin typeface="Clarendon" panose="02020500000000000000" pitchFamily="18" charset="0"/>
              </a:rPr>
              <a:t>Calendar Year</a:t>
            </a:r>
            <a:r>
              <a:rPr kumimoji="0" lang="en-US" sz="2000" b="0" i="0" u="none" strike="noStrike" kern="1200" cap="none" spc="0" normalizeH="0" baseline="0" noProof="0" dirty="0">
                <a:ln>
                  <a:noFill/>
                </a:ln>
                <a:solidFill>
                  <a:srgbClr val="393839"/>
                </a:solidFill>
                <a:effectLst/>
                <a:uLnTx/>
                <a:uFillTx/>
                <a:latin typeface="Clarendon" panose="02020500000000000000" pitchFamily="18" charset="0"/>
                <a:ea typeface="+mn-ea"/>
                <a:cs typeface="+mn-cs"/>
              </a:rPr>
              <a:t> </a:t>
            </a:r>
          </a:p>
        </p:txBody>
      </p:sp>
      <p:sp>
        <p:nvSpPr>
          <p:cNvPr id="2" name="Rectangle: Rounded Corners 1">
            <a:extLst>
              <a:ext uri="{FF2B5EF4-FFF2-40B4-BE49-F238E27FC236}">
                <a16:creationId xmlns:a16="http://schemas.microsoft.com/office/drawing/2014/main" id="{C33C3845-DDE6-9B5D-3245-861B1035A6F1}"/>
              </a:ext>
            </a:extLst>
          </p:cNvPr>
          <p:cNvSpPr/>
          <p:nvPr/>
        </p:nvSpPr>
        <p:spPr>
          <a:xfrm>
            <a:off x="7941378" y="1085548"/>
            <a:ext cx="761375" cy="640080"/>
          </a:xfrm>
          <a:prstGeom prst="round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Aug</a:t>
            </a:r>
          </a:p>
        </p:txBody>
      </p:sp>
      <p:sp>
        <p:nvSpPr>
          <p:cNvPr id="3" name="Rectangle: Rounded Corners 2">
            <a:extLst>
              <a:ext uri="{FF2B5EF4-FFF2-40B4-BE49-F238E27FC236}">
                <a16:creationId xmlns:a16="http://schemas.microsoft.com/office/drawing/2014/main" id="{FAC06F19-EE17-FE0E-214C-EC505E3ACC3B}"/>
              </a:ext>
            </a:extLst>
          </p:cNvPr>
          <p:cNvSpPr/>
          <p:nvPr/>
        </p:nvSpPr>
        <p:spPr>
          <a:xfrm>
            <a:off x="8755501" y="1090832"/>
            <a:ext cx="761375" cy="640080"/>
          </a:xfrm>
          <a:prstGeom prst="round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Sept</a:t>
            </a:r>
          </a:p>
        </p:txBody>
      </p:sp>
      <p:sp>
        <p:nvSpPr>
          <p:cNvPr id="4" name="Rectangle: Rounded Corners 3">
            <a:extLst>
              <a:ext uri="{FF2B5EF4-FFF2-40B4-BE49-F238E27FC236}">
                <a16:creationId xmlns:a16="http://schemas.microsoft.com/office/drawing/2014/main" id="{B18091DC-569B-46B6-A689-49DC68351C92}"/>
              </a:ext>
            </a:extLst>
          </p:cNvPr>
          <p:cNvSpPr/>
          <p:nvPr/>
        </p:nvSpPr>
        <p:spPr>
          <a:xfrm>
            <a:off x="9594935" y="1084697"/>
            <a:ext cx="761375" cy="640080"/>
          </a:xfrm>
          <a:prstGeom prst="roundRect">
            <a:avLst/>
          </a:prstGeom>
          <a:solidFill>
            <a:schemeClr val="accent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Oct</a:t>
            </a:r>
          </a:p>
        </p:txBody>
      </p:sp>
      <p:sp>
        <p:nvSpPr>
          <p:cNvPr id="5" name="Rectangle: Rounded Corners 4">
            <a:extLst>
              <a:ext uri="{FF2B5EF4-FFF2-40B4-BE49-F238E27FC236}">
                <a16:creationId xmlns:a16="http://schemas.microsoft.com/office/drawing/2014/main" id="{88FD6DDC-C310-4D64-FA33-5943A05D244A}"/>
              </a:ext>
            </a:extLst>
          </p:cNvPr>
          <p:cNvSpPr/>
          <p:nvPr/>
        </p:nvSpPr>
        <p:spPr>
          <a:xfrm>
            <a:off x="10432537" y="1075998"/>
            <a:ext cx="761375" cy="640080"/>
          </a:xfrm>
          <a:prstGeom prst="roundRect">
            <a:avLst/>
          </a:prstGeom>
          <a:solidFill>
            <a:schemeClr val="accent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Nov</a:t>
            </a:r>
          </a:p>
        </p:txBody>
      </p:sp>
      <p:sp>
        <p:nvSpPr>
          <p:cNvPr id="6" name="Rectangle: Rounded Corners 5">
            <a:extLst>
              <a:ext uri="{FF2B5EF4-FFF2-40B4-BE49-F238E27FC236}">
                <a16:creationId xmlns:a16="http://schemas.microsoft.com/office/drawing/2014/main" id="{4D6203EA-0CA3-466D-6E51-67524C66B63D}"/>
              </a:ext>
            </a:extLst>
          </p:cNvPr>
          <p:cNvSpPr/>
          <p:nvPr/>
        </p:nvSpPr>
        <p:spPr>
          <a:xfrm>
            <a:off x="11261813" y="1082711"/>
            <a:ext cx="761375" cy="640080"/>
          </a:xfrm>
          <a:prstGeom prst="roundRect">
            <a:avLst/>
          </a:prstGeom>
          <a:solidFill>
            <a:schemeClr val="accent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Dec</a:t>
            </a:r>
          </a:p>
        </p:txBody>
      </p:sp>
      <p:sp>
        <p:nvSpPr>
          <p:cNvPr id="10" name="Rectangle: Rounded Corners 9">
            <a:extLst>
              <a:ext uri="{FF2B5EF4-FFF2-40B4-BE49-F238E27FC236}">
                <a16:creationId xmlns:a16="http://schemas.microsoft.com/office/drawing/2014/main" id="{E696FCC5-8C12-660F-32BE-B71FFA88A8C2}"/>
              </a:ext>
            </a:extLst>
          </p:cNvPr>
          <p:cNvSpPr/>
          <p:nvPr/>
        </p:nvSpPr>
        <p:spPr>
          <a:xfrm>
            <a:off x="2018044" y="1110390"/>
            <a:ext cx="761375" cy="640080"/>
          </a:xfrm>
          <a:prstGeom prst="round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Jan</a:t>
            </a:r>
          </a:p>
        </p:txBody>
      </p:sp>
      <p:sp>
        <p:nvSpPr>
          <p:cNvPr id="14" name="Rectangle: Rounded Corners 13">
            <a:extLst>
              <a:ext uri="{FF2B5EF4-FFF2-40B4-BE49-F238E27FC236}">
                <a16:creationId xmlns:a16="http://schemas.microsoft.com/office/drawing/2014/main" id="{934B43A5-3701-CFF6-2E87-4479087F0491}"/>
              </a:ext>
            </a:extLst>
          </p:cNvPr>
          <p:cNvSpPr/>
          <p:nvPr/>
        </p:nvSpPr>
        <p:spPr>
          <a:xfrm>
            <a:off x="2846237" y="1103677"/>
            <a:ext cx="761375" cy="640080"/>
          </a:xfrm>
          <a:prstGeom prst="round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Feb</a:t>
            </a:r>
          </a:p>
        </p:txBody>
      </p:sp>
      <p:sp>
        <p:nvSpPr>
          <p:cNvPr id="15" name="Rectangle: Rounded Corners 14">
            <a:extLst>
              <a:ext uri="{FF2B5EF4-FFF2-40B4-BE49-F238E27FC236}">
                <a16:creationId xmlns:a16="http://schemas.microsoft.com/office/drawing/2014/main" id="{2F271028-DB88-C7B3-0303-B69077ABF4C2}"/>
              </a:ext>
            </a:extLst>
          </p:cNvPr>
          <p:cNvSpPr/>
          <p:nvPr/>
        </p:nvSpPr>
        <p:spPr>
          <a:xfrm>
            <a:off x="3696779" y="1087314"/>
            <a:ext cx="761375" cy="640080"/>
          </a:xfrm>
          <a:prstGeom prst="round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Mar</a:t>
            </a:r>
          </a:p>
        </p:txBody>
      </p:sp>
      <p:sp>
        <p:nvSpPr>
          <p:cNvPr id="16" name="Rectangle: Rounded Corners 15">
            <a:extLst>
              <a:ext uri="{FF2B5EF4-FFF2-40B4-BE49-F238E27FC236}">
                <a16:creationId xmlns:a16="http://schemas.microsoft.com/office/drawing/2014/main" id="{57DAE3C1-9CC8-5AA8-92D3-715A102C9B4D}"/>
              </a:ext>
            </a:extLst>
          </p:cNvPr>
          <p:cNvSpPr/>
          <p:nvPr/>
        </p:nvSpPr>
        <p:spPr>
          <a:xfrm>
            <a:off x="4509048" y="1092610"/>
            <a:ext cx="761375" cy="64008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April</a:t>
            </a:r>
          </a:p>
        </p:txBody>
      </p:sp>
      <p:sp>
        <p:nvSpPr>
          <p:cNvPr id="18" name="Rectangle: Rounded Corners 17">
            <a:extLst>
              <a:ext uri="{FF2B5EF4-FFF2-40B4-BE49-F238E27FC236}">
                <a16:creationId xmlns:a16="http://schemas.microsoft.com/office/drawing/2014/main" id="{34099E3A-3CC2-8E92-2CB4-7A0CFA06E2CD}"/>
              </a:ext>
            </a:extLst>
          </p:cNvPr>
          <p:cNvSpPr/>
          <p:nvPr/>
        </p:nvSpPr>
        <p:spPr>
          <a:xfrm>
            <a:off x="6212233" y="1092610"/>
            <a:ext cx="761375" cy="64008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June</a:t>
            </a:r>
          </a:p>
        </p:txBody>
      </p:sp>
      <p:sp>
        <p:nvSpPr>
          <p:cNvPr id="20" name="Rectangle: Rounded Corners 19">
            <a:extLst>
              <a:ext uri="{FF2B5EF4-FFF2-40B4-BE49-F238E27FC236}">
                <a16:creationId xmlns:a16="http://schemas.microsoft.com/office/drawing/2014/main" id="{7823CCE0-C032-7248-19CB-D9F49E24DB72}"/>
              </a:ext>
            </a:extLst>
          </p:cNvPr>
          <p:cNvSpPr/>
          <p:nvPr/>
        </p:nvSpPr>
        <p:spPr>
          <a:xfrm>
            <a:off x="5351990" y="1092610"/>
            <a:ext cx="761375" cy="640080"/>
          </a:xfrm>
          <a:prstGeom prst="round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May</a:t>
            </a:r>
          </a:p>
        </p:txBody>
      </p:sp>
      <p:sp>
        <p:nvSpPr>
          <p:cNvPr id="8" name="Rectangle: Rounded Corners 7">
            <a:extLst>
              <a:ext uri="{FF2B5EF4-FFF2-40B4-BE49-F238E27FC236}">
                <a16:creationId xmlns:a16="http://schemas.microsoft.com/office/drawing/2014/main" id="{7F399BCB-82F6-6BB8-E751-14DB2A5E4FBB}"/>
              </a:ext>
            </a:extLst>
          </p:cNvPr>
          <p:cNvSpPr/>
          <p:nvPr/>
        </p:nvSpPr>
        <p:spPr>
          <a:xfrm>
            <a:off x="2029742" y="4205358"/>
            <a:ext cx="10012760" cy="281420"/>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Implement</a:t>
            </a:r>
          </a:p>
        </p:txBody>
      </p:sp>
      <p:sp>
        <p:nvSpPr>
          <p:cNvPr id="9" name="Rectangle: Rounded Corners 8">
            <a:extLst>
              <a:ext uri="{FF2B5EF4-FFF2-40B4-BE49-F238E27FC236}">
                <a16:creationId xmlns:a16="http://schemas.microsoft.com/office/drawing/2014/main" id="{9482D173-9C62-D158-4CD5-38AFE5E53556}"/>
              </a:ext>
            </a:extLst>
          </p:cNvPr>
          <p:cNvSpPr/>
          <p:nvPr/>
        </p:nvSpPr>
        <p:spPr>
          <a:xfrm>
            <a:off x="5472659" y="2972862"/>
            <a:ext cx="802759" cy="433972"/>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Board Approve</a:t>
            </a:r>
          </a:p>
        </p:txBody>
      </p:sp>
      <p:sp>
        <p:nvSpPr>
          <p:cNvPr id="11" name="Rectangle: Rounded Corners 10">
            <a:extLst>
              <a:ext uri="{FF2B5EF4-FFF2-40B4-BE49-F238E27FC236}">
                <a16:creationId xmlns:a16="http://schemas.microsoft.com/office/drawing/2014/main" id="{87C7FA89-591B-92E6-2EEE-CEA0B67A9DBC}"/>
              </a:ext>
            </a:extLst>
          </p:cNvPr>
          <p:cNvSpPr/>
          <p:nvPr/>
        </p:nvSpPr>
        <p:spPr>
          <a:xfrm>
            <a:off x="2029742" y="5064363"/>
            <a:ext cx="10113824" cy="358320"/>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Check-ins at Staff Meetings, Board Meetings &amp; Committee Meetings</a:t>
            </a:r>
          </a:p>
        </p:txBody>
      </p:sp>
      <p:sp>
        <p:nvSpPr>
          <p:cNvPr id="17" name="Rectangle: Rounded Corners 16">
            <a:extLst>
              <a:ext uri="{FF2B5EF4-FFF2-40B4-BE49-F238E27FC236}">
                <a16:creationId xmlns:a16="http://schemas.microsoft.com/office/drawing/2014/main" id="{D78122F4-5B9D-D55E-CC69-DB58D3FCCABA}"/>
              </a:ext>
            </a:extLst>
          </p:cNvPr>
          <p:cNvSpPr/>
          <p:nvPr/>
        </p:nvSpPr>
        <p:spPr>
          <a:xfrm>
            <a:off x="7160346" y="4569679"/>
            <a:ext cx="2434589"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Q3 Comprehensive Review with Board</a:t>
            </a:r>
          </a:p>
        </p:txBody>
      </p:sp>
      <p:sp>
        <p:nvSpPr>
          <p:cNvPr id="21" name="Rectangle: Rounded Corners 20">
            <a:extLst>
              <a:ext uri="{FF2B5EF4-FFF2-40B4-BE49-F238E27FC236}">
                <a16:creationId xmlns:a16="http://schemas.microsoft.com/office/drawing/2014/main" id="{3BD2ACF3-81D6-53C6-7C1E-E7D0645CFA76}"/>
              </a:ext>
            </a:extLst>
          </p:cNvPr>
          <p:cNvSpPr/>
          <p:nvPr/>
        </p:nvSpPr>
        <p:spPr>
          <a:xfrm>
            <a:off x="9708977" y="4569678"/>
            <a:ext cx="2434589"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Q4 Comprehensive Review with Board</a:t>
            </a:r>
          </a:p>
        </p:txBody>
      </p:sp>
      <p:grpSp>
        <p:nvGrpSpPr>
          <p:cNvPr id="26" name="Group 25">
            <a:extLst>
              <a:ext uri="{FF2B5EF4-FFF2-40B4-BE49-F238E27FC236}">
                <a16:creationId xmlns:a16="http://schemas.microsoft.com/office/drawing/2014/main" id="{7E9DA234-235B-03A3-F5BF-3A352ADF0BE4}"/>
              </a:ext>
            </a:extLst>
          </p:cNvPr>
          <p:cNvGrpSpPr/>
          <p:nvPr/>
        </p:nvGrpSpPr>
        <p:grpSpPr>
          <a:xfrm>
            <a:off x="48434" y="1083007"/>
            <a:ext cx="12011251" cy="5470589"/>
            <a:chOff x="352284" y="1087729"/>
            <a:chExt cx="10834579" cy="5470589"/>
          </a:xfrm>
        </p:grpSpPr>
        <p:sp>
          <p:nvSpPr>
            <p:cNvPr id="27" name="Rectangle: Rounded Corners 26">
              <a:extLst>
                <a:ext uri="{FF2B5EF4-FFF2-40B4-BE49-F238E27FC236}">
                  <a16:creationId xmlns:a16="http://schemas.microsoft.com/office/drawing/2014/main" id="{4DCC04EF-C6C1-0AB2-89EB-9A79C77150BF}"/>
                </a:ext>
              </a:extLst>
            </p:cNvPr>
            <p:cNvSpPr/>
            <p:nvPr/>
          </p:nvSpPr>
          <p:spPr>
            <a:xfrm>
              <a:off x="6646893" y="1087729"/>
              <a:ext cx="761375" cy="640080"/>
            </a:xfrm>
            <a:prstGeom prst="round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July</a:t>
              </a:r>
            </a:p>
          </p:txBody>
        </p:sp>
        <p:cxnSp>
          <p:nvCxnSpPr>
            <p:cNvPr id="29" name="Straight Connector 28">
              <a:extLst>
                <a:ext uri="{FF2B5EF4-FFF2-40B4-BE49-F238E27FC236}">
                  <a16:creationId xmlns:a16="http://schemas.microsoft.com/office/drawing/2014/main" id="{1956D9AD-C8B2-F37F-4526-2C985B3B0FFB}"/>
                </a:ext>
              </a:extLst>
            </p:cNvPr>
            <p:cNvCxnSpPr>
              <a:cxnSpLocks/>
            </p:cNvCxnSpPr>
            <p:nvPr/>
          </p:nvCxnSpPr>
          <p:spPr>
            <a:xfrm>
              <a:off x="1128463" y="3638191"/>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96B46B4E-B146-554B-045D-779907FE6067}"/>
                </a:ext>
              </a:extLst>
            </p:cNvPr>
            <p:cNvCxnSpPr>
              <a:cxnSpLocks/>
            </p:cNvCxnSpPr>
            <p:nvPr/>
          </p:nvCxnSpPr>
          <p:spPr>
            <a:xfrm>
              <a:off x="1128463" y="4563977"/>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F5A2EB60-9DE2-9DF5-B895-8E98085E3623}"/>
                </a:ext>
              </a:extLst>
            </p:cNvPr>
            <p:cNvCxnSpPr>
              <a:cxnSpLocks/>
            </p:cNvCxnSpPr>
            <p:nvPr/>
          </p:nvCxnSpPr>
          <p:spPr>
            <a:xfrm>
              <a:off x="1128463" y="5489763"/>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id="{20B28D8A-89C4-57FF-E69B-EA34D8BF6E35}"/>
                </a:ext>
              </a:extLst>
            </p:cNvPr>
            <p:cNvCxnSpPr>
              <a:cxnSpLocks/>
            </p:cNvCxnSpPr>
            <p:nvPr/>
          </p:nvCxnSpPr>
          <p:spPr>
            <a:xfrm>
              <a:off x="1128463" y="1786782"/>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id="{C5FAE441-521E-F5DE-16EB-A657FA3953D4}"/>
                </a:ext>
              </a:extLst>
            </p:cNvPr>
            <p:cNvCxnSpPr>
              <a:cxnSpLocks/>
            </p:cNvCxnSpPr>
            <p:nvPr/>
          </p:nvCxnSpPr>
          <p:spPr>
            <a:xfrm>
              <a:off x="1128463" y="2712405"/>
              <a:ext cx="10058400" cy="0"/>
            </a:xfrm>
            <a:prstGeom prst="line">
              <a:avLst/>
            </a:prstGeom>
            <a:ln w="12700">
              <a:solidFill>
                <a:srgbClr val="7F7F7F"/>
              </a:solidFill>
              <a:prstDash val="solid"/>
            </a:ln>
          </p:spPr>
          <p:style>
            <a:lnRef idx="1">
              <a:schemeClr val="accent4"/>
            </a:lnRef>
            <a:fillRef idx="0">
              <a:schemeClr val="accent4"/>
            </a:fillRef>
            <a:effectRef idx="0">
              <a:schemeClr val="accent4"/>
            </a:effectRef>
            <a:fontRef idx="minor">
              <a:schemeClr val="tx1"/>
            </a:fontRef>
          </p:style>
        </p:cxnSp>
        <p:sp>
          <p:nvSpPr>
            <p:cNvPr id="36" name="Rectangle: Rounded Corners 35">
              <a:extLst>
                <a:ext uri="{FF2B5EF4-FFF2-40B4-BE49-F238E27FC236}">
                  <a16:creationId xmlns:a16="http://schemas.microsoft.com/office/drawing/2014/main" id="{7A79C92E-3467-DB18-C5E7-5F02937BC9C1}"/>
                </a:ext>
              </a:extLst>
            </p:cNvPr>
            <p:cNvSpPr/>
            <p:nvPr/>
          </p:nvSpPr>
          <p:spPr>
            <a:xfrm>
              <a:off x="352284" y="1853073"/>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Pre-Planning</a:t>
              </a:r>
            </a:p>
          </p:txBody>
        </p:sp>
        <p:sp>
          <p:nvSpPr>
            <p:cNvPr id="37" name="Rectangle: Rounded Corners 36">
              <a:extLst>
                <a:ext uri="{FF2B5EF4-FFF2-40B4-BE49-F238E27FC236}">
                  <a16:creationId xmlns:a16="http://schemas.microsoft.com/office/drawing/2014/main" id="{0388EDAB-1A30-7446-C4B2-87EC3F1DA6A0}"/>
                </a:ext>
              </a:extLst>
            </p:cNvPr>
            <p:cNvSpPr/>
            <p:nvPr/>
          </p:nvSpPr>
          <p:spPr>
            <a:xfrm>
              <a:off x="2957331" y="1885864"/>
              <a:ext cx="685891" cy="711391"/>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SWOT</a:t>
              </a:r>
            </a:p>
          </p:txBody>
        </p:sp>
        <p:sp>
          <p:nvSpPr>
            <p:cNvPr id="41" name="Rectangle: Rounded Corners 40">
              <a:extLst>
                <a:ext uri="{FF2B5EF4-FFF2-40B4-BE49-F238E27FC236}">
                  <a16:creationId xmlns:a16="http://schemas.microsoft.com/office/drawing/2014/main" id="{E0352E68-5EE3-CF59-CBF7-C9570235EC03}"/>
                </a:ext>
              </a:extLst>
            </p:cNvPr>
            <p:cNvSpPr/>
            <p:nvPr/>
          </p:nvSpPr>
          <p:spPr>
            <a:xfrm>
              <a:off x="2028341" y="1885864"/>
              <a:ext cx="842300" cy="716921"/>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Data Analytics</a:t>
              </a:r>
            </a:p>
          </p:txBody>
        </p:sp>
        <p:sp>
          <p:nvSpPr>
            <p:cNvPr id="45" name="Rectangle: Rounded Corners 44">
              <a:extLst>
                <a:ext uri="{FF2B5EF4-FFF2-40B4-BE49-F238E27FC236}">
                  <a16:creationId xmlns:a16="http://schemas.microsoft.com/office/drawing/2014/main" id="{03243A5F-C795-7E93-712D-BB93F9EA99F4}"/>
                </a:ext>
              </a:extLst>
            </p:cNvPr>
            <p:cNvSpPr/>
            <p:nvPr/>
          </p:nvSpPr>
          <p:spPr>
            <a:xfrm>
              <a:off x="352284" y="2776060"/>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Creation</a:t>
              </a:r>
            </a:p>
          </p:txBody>
        </p:sp>
        <p:sp>
          <p:nvSpPr>
            <p:cNvPr id="46" name="Rectangle: Rounded Corners 45">
              <a:extLst>
                <a:ext uri="{FF2B5EF4-FFF2-40B4-BE49-F238E27FC236}">
                  <a16:creationId xmlns:a16="http://schemas.microsoft.com/office/drawing/2014/main" id="{98CFF8DA-F4E1-F244-FD8F-3E87FF72E1FF}"/>
                </a:ext>
              </a:extLst>
            </p:cNvPr>
            <p:cNvSpPr/>
            <p:nvPr/>
          </p:nvSpPr>
          <p:spPr>
            <a:xfrm>
              <a:off x="2917619" y="3175815"/>
              <a:ext cx="1424452" cy="436393"/>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Goals &amp; SMARTIE Objectives</a:t>
              </a:r>
            </a:p>
          </p:txBody>
        </p:sp>
        <p:sp>
          <p:nvSpPr>
            <p:cNvPr id="47" name="Rectangle: Rounded Corners 46">
              <a:extLst>
                <a:ext uri="{FF2B5EF4-FFF2-40B4-BE49-F238E27FC236}">
                  <a16:creationId xmlns:a16="http://schemas.microsoft.com/office/drawing/2014/main" id="{50015BE9-9E7D-6A5C-5095-649C609C3F4A}"/>
                </a:ext>
              </a:extLst>
            </p:cNvPr>
            <p:cNvSpPr/>
            <p:nvPr/>
          </p:nvSpPr>
          <p:spPr>
            <a:xfrm>
              <a:off x="352284" y="3701845"/>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Implement</a:t>
              </a:r>
            </a:p>
          </p:txBody>
        </p:sp>
        <p:sp>
          <p:nvSpPr>
            <p:cNvPr id="48" name="Rectangle: Rounded Corners 47">
              <a:extLst>
                <a:ext uri="{FF2B5EF4-FFF2-40B4-BE49-F238E27FC236}">
                  <a16:creationId xmlns:a16="http://schemas.microsoft.com/office/drawing/2014/main" id="{AAB08A6E-B37F-1706-1ECD-F3BE36082B2C}"/>
                </a:ext>
              </a:extLst>
            </p:cNvPr>
            <p:cNvSpPr/>
            <p:nvPr/>
          </p:nvSpPr>
          <p:spPr>
            <a:xfrm>
              <a:off x="4399116" y="3805810"/>
              <a:ext cx="2234957" cy="302959"/>
            </a:xfrm>
            <a:prstGeom prst="round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Action Plan</a:t>
              </a:r>
            </a:p>
          </p:txBody>
        </p:sp>
        <p:sp>
          <p:nvSpPr>
            <p:cNvPr id="49" name="Rectangle: Rounded Corners 48">
              <a:extLst>
                <a:ext uri="{FF2B5EF4-FFF2-40B4-BE49-F238E27FC236}">
                  <a16:creationId xmlns:a16="http://schemas.microsoft.com/office/drawing/2014/main" id="{4AD21BBE-3BC9-E525-65E9-EB04BBBBCEB5}"/>
                </a:ext>
              </a:extLst>
            </p:cNvPr>
            <p:cNvSpPr/>
            <p:nvPr/>
          </p:nvSpPr>
          <p:spPr>
            <a:xfrm>
              <a:off x="352284" y="4624831"/>
              <a:ext cx="1554480"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Monitor</a:t>
              </a:r>
            </a:p>
          </p:txBody>
        </p:sp>
        <p:sp>
          <p:nvSpPr>
            <p:cNvPr id="50" name="Rectangle: Rounded Corners 49">
              <a:extLst>
                <a:ext uri="{FF2B5EF4-FFF2-40B4-BE49-F238E27FC236}">
                  <a16:creationId xmlns:a16="http://schemas.microsoft.com/office/drawing/2014/main" id="{4139652F-90B2-7219-ADD1-E339F0731C06}"/>
                </a:ext>
              </a:extLst>
            </p:cNvPr>
            <p:cNvSpPr/>
            <p:nvPr/>
          </p:nvSpPr>
          <p:spPr>
            <a:xfrm>
              <a:off x="2099292" y="4579133"/>
              <a:ext cx="2196087"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Q1 Comprehensive Review with Board</a:t>
              </a:r>
            </a:p>
          </p:txBody>
        </p:sp>
        <p:sp>
          <p:nvSpPr>
            <p:cNvPr id="51" name="Rectangle: Rounded Corners 50">
              <a:extLst>
                <a:ext uri="{FF2B5EF4-FFF2-40B4-BE49-F238E27FC236}">
                  <a16:creationId xmlns:a16="http://schemas.microsoft.com/office/drawing/2014/main" id="{54D817D5-6EC0-72E7-D904-2C6BC6FE0837}"/>
                </a:ext>
              </a:extLst>
            </p:cNvPr>
            <p:cNvSpPr/>
            <p:nvPr/>
          </p:nvSpPr>
          <p:spPr>
            <a:xfrm>
              <a:off x="2928970" y="2750575"/>
              <a:ext cx="1428503" cy="341882"/>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Prioritization </a:t>
              </a:r>
            </a:p>
          </p:txBody>
        </p:sp>
        <p:sp>
          <p:nvSpPr>
            <p:cNvPr id="52" name="Rectangle: Rounded Corners 51">
              <a:extLst>
                <a:ext uri="{FF2B5EF4-FFF2-40B4-BE49-F238E27FC236}">
                  <a16:creationId xmlns:a16="http://schemas.microsoft.com/office/drawing/2014/main" id="{21BBBF9F-8701-3597-64AC-E00CB10FE1D1}"/>
                </a:ext>
              </a:extLst>
            </p:cNvPr>
            <p:cNvSpPr/>
            <p:nvPr/>
          </p:nvSpPr>
          <p:spPr>
            <a:xfrm>
              <a:off x="352284" y="5562241"/>
              <a:ext cx="1595924" cy="799510"/>
            </a:xfrm>
            <a:prstGeom prst="round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verygirl Regular" panose="02000503000000000000" pitchFamily="2" charset="0"/>
                  <a:ea typeface="+mn-ea"/>
                  <a:cs typeface="+mn-cs"/>
                </a:rPr>
                <a:t>Evaluate Performance</a:t>
              </a:r>
            </a:p>
          </p:txBody>
        </p:sp>
        <p:sp>
          <p:nvSpPr>
            <p:cNvPr id="54" name="Rectangle: Rounded Corners 53">
              <a:extLst>
                <a:ext uri="{FF2B5EF4-FFF2-40B4-BE49-F238E27FC236}">
                  <a16:creationId xmlns:a16="http://schemas.microsoft.com/office/drawing/2014/main" id="{20A649AB-6585-59BE-E5FA-0CC6CD98F06A}"/>
                </a:ext>
              </a:extLst>
            </p:cNvPr>
            <p:cNvSpPr/>
            <p:nvPr/>
          </p:nvSpPr>
          <p:spPr>
            <a:xfrm>
              <a:off x="5516595" y="5562241"/>
              <a:ext cx="1082444" cy="996077"/>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Review Annual Progress&amp; Continue Cycle</a:t>
              </a:r>
            </a:p>
          </p:txBody>
        </p:sp>
      </p:grpSp>
      <p:sp>
        <p:nvSpPr>
          <p:cNvPr id="60" name="Rectangle: Rounded Corners 59">
            <a:extLst>
              <a:ext uri="{FF2B5EF4-FFF2-40B4-BE49-F238E27FC236}">
                <a16:creationId xmlns:a16="http://schemas.microsoft.com/office/drawing/2014/main" id="{C5B84D7D-8AA9-6CC1-7C49-ED21C0211DE1}"/>
              </a:ext>
            </a:extLst>
          </p:cNvPr>
          <p:cNvSpPr/>
          <p:nvPr/>
        </p:nvSpPr>
        <p:spPr>
          <a:xfrm>
            <a:off x="4587333" y="4573188"/>
            <a:ext cx="2434589" cy="431469"/>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Q2 Comprehensive Review with Board</a:t>
            </a:r>
          </a:p>
        </p:txBody>
      </p:sp>
      <p:sp>
        <p:nvSpPr>
          <p:cNvPr id="61" name="TextBox 60">
            <a:extLst>
              <a:ext uri="{FF2B5EF4-FFF2-40B4-BE49-F238E27FC236}">
                <a16:creationId xmlns:a16="http://schemas.microsoft.com/office/drawing/2014/main" id="{A97A0F61-5561-9B72-7257-568978EC4213}"/>
              </a:ext>
            </a:extLst>
          </p:cNvPr>
          <p:cNvSpPr txBox="1"/>
          <p:nvPr/>
        </p:nvSpPr>
        <p:spPr>
          <a:xfrm>
            <a:off x="2975073" y="636995"/>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Q1</a:t>
            </a:r>
          </a:p>
        </p:txBody>
      </p:sp>
      <p:sp>
        <p:nvSpPr>
          <p:cNvPr id="62" name="TextBox 61">
            <a:extLst>
              <a:ext uri="{FF2B5EF4-FFF2-40B4-BE49-F238E27FC236}">
                <a16:creationId xmlns:a16="http://schemas.microsoft.com/office/drawing/2014/main" id="{7E609D4A-5AE8-82A8-CE42-B1463255A509}"/>
              </a:ext>
            </a:extLst>
          </p:cNvPr>
          <p:cNvSpPr txBox="1"/>
          <p:nvPr/>
        </p:nvSpPr>
        <p:spPr>
          <a:xfrm>
            <a:off x="5472659" y="593001"/>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Q2</a:t>
            </a:r>
          </a:p>
        </p:txBody>
      </p:sp>
      <p:sp>
        <p:nvSpPr>
          <p:cNvPr id="64" name="TextBox 63">
            <a:extLst>
              <a:ext uri="{FF2B5EF4-FFF2-40B4-BE49-F238E27FC236}">
                <a16:creationId xmlns:a16="http://schemas.microsoft.com/office/drawing/2014/main" id="{D8B38478-D083-BD9B-4F54-DBE1DC9375C3}"/>
              </a:ext>
            </a:extLst>
          </p:cNvPr>
          <p:cNvSpPr txBox="1"/>
          <p:nvPr/>
        </p:nvSpPr>
        <p:spPr>
          <a:xfrm>
            <a:off x="7888085" y="584182"/>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Q3</a:t>
            </a:r>
          </a:p>
        </p:txBody>
      </p:sp>
      <p:sp>
        <p:nvSpPr>
          <p:cNvPr id="65" name="TextBox 64">
            <a:extLst>
              <a:ext uri="{FF2B5EF4-FFF2-40B4-BE49-F238E27FC236}">
                <a16:creationId xmlns:a16="http://schemas.microsoft.com/office/drawing/2014/main" id="{E493F338-BFB8-FF6D-47B5-0110D254DD87}"/>
              </a:ext>
            </a:extLst>
          </p:cNvPr>
          <p:cNvSpPr txBox="1"/>
          <p:nvPr/>
        </p:nvSpPr>
        <p:spPr>
          <a:xfrm>
            <a:off x="10517854" y="602761"/>
            <a:ext cx="5181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93839"/>
                </a:solidFill>
                <a:effectLst/>
                <a:uLnTx/>
                <a:uFillTx/>
                <a:latin typeface="Arial" panose="020B0604020202020204"/>
                <a:ea typeface="+mn-ea"/>
                <a:cs typeface="+mn-cs"/>
              </a:rPr>
              <a:t>Q4</a:t>
            </a:r>
          </a:p>
        </p:txBody>
      </p:sp>
      <p:cxnSp>
        <p:nvCxnSpPr>
          <p:cNvPr id="66" name="Straight Connector 65">
            <a:extLst>
              <a:ext uri="{FF2B5EF4-FFF2-40B4-BE49-F238E27FC236}">
                <a16:creationId xmlns:a16="http://schemas.microsoft.com/office/drawing/2014/main" id="{D6118DC6-6DB8-9CC0-9FBB-0264C1BD4D02}"/>
              </a:ext>
            </a:extLst>
          </p:cNvPr>
          <p:cNvCxnSpPr/>
          <p:nvPr/>
        </p:nvCxnSpPr>
        <p:spPr>
          <a:xfrm>
            <a:off x="2317898" y="1006327"/>
            <a:ext cx="1772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48DA614-F583-2371-F6EC-DB4F7A412FC1}"/>
              </a:ext>
            </a:extLst>
          </p:cNvPr>
          <p:cNvCxnSpPr/>
          <p:nvPr/>
        </p:nvCxnSpPr>
        <p:spPr>
          <a:xfrm>
            <a:off x="4729184" y="1006327"/>
            <a:ext cx="1772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28EC358-B2E6-0319-5F4F-66309654F283}"/>
              </a:ext>
            </a:extLst>
          </p:cNvPr>
          <p:cNvCxnSpPr/>
          <p:nvPr/>
        </p:nvCxnSpPr>
        <p:spPr>
          <a:xfrm>
            <a:off x="7283128" y="1011595"/>
            <a:ext cx="17725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5D3F37C-E082-AE5D-9D08-C22E95BA5283}"/>
              </a:ext>
            </a:extLst>
          </p:cNvPr>
          <p:cNvCxnSpPr/>
          <p:nvPr/>
        </p:nvCxnSpPr>
        <p:spPr>
          <a:xfrm>
            <a:off x="9887319" y="1006327"/>
            <a:ext cx="177250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337C5348-0382-34CC-0398-301D429FA44E}"/>
              </a:ext>
            </a:extLst>
          </p:cNvPr>
          <p:cNvSpPr/>
          <p:nvPr/>
        </p:nvSpPr>
        <p:spPr>
          <a:xfrm>
            <a:off x="4565748" y="2973100"/>
            <a:ext cx="802759" cy="436393"/>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39"/>
                </a:solidFill>
                <a:effectLst/>
                <a:uLnTx/>
                <a:uFillTx/>
                <a:latin typeface="Arial" panose="020B0604020202020204"/>
                <a:ea typeface="+mn-ea"/>
                <a:cs typeface="+mn-cs"/>
              </a:rPr>
              <a:t>Align to Budget</a:t>
            </a:r>
          </a:p>
        </p:txBody>
      </p:sp>
    </p:spTree>
    <p:extLst>
      <p:ext uri="{BB962C8B-B14F-4D97-AF65-F5344CB8AC3E}">
        <p14:creationId xmlns:p14="http://schemas.microsoft.com/office/powerpoint/2010/main" val="300718219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GOTR PPT">
      <a:dk1>
        <a:srgbClr val="393839"/>
      </a:dk1>
      <a:lt1>
        <a:sysClr val="window" lastClr="FFFFFF"/>
      </a:lt1>
      <a:dk2>
        <a:srgbClr val="FFF7EE"/>
      </a:dk2>
      <a:lt2>
        <a:srgbClr val="E5E6E5"/>
      </a:lt2>
      <a:accent1>
        <a:srgbClr val="C5299B"/>
      </a:accent1>
      <a:accent2>
        <a:srgbClr val="FFB81C"/>
      </a:accent2>
      <a:accent3>
        <a:srgbClr val="00AB8E"/>
      </a:accent3>
      <a:accent4>
        <a:srgbClr val="622F80"/>
      </a:accent4>
      <a:accent5>
        <a:srgbClr val="E87722"/>
      </a:accent5>
      <a:accent6>
        <a:srgbClr val="78BE20"/>
      </a:accent6>
      <a:hlink>
        <a:srgbClr val="C5299B"/>
      </a:hlink>
      <a:folHlink>
        <a:srgbClr val="622F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A99556E4ACA4458D045F4951FB4C57" ma:contentTypeVersion="48" ma:contentTypeDescription="Create a new document." ma:contentTypeScope="" ma:versionID="88fee2b9ac2da6f86d8f2addafef38d7">
  <xsd:schema xmlns:xsd="http://www.w3.org/2001/XMLSchema" xmlns:xs="http://www.w3.org/2001/XMLSchema" xmlns:p="http://schemas.microsoft.com/office/2006/metadata/properties" xmlns:ns1="5827ed1b-b83f-484c-85a2-9afbd196fb74" xmlns:ns3="6ad7ced6-568a-4007-820b-328abb07e7a7" targetNamespace="http://schemas.microsoft.com/office/2006/metadata/properties" ma:root="true" ma:fieldsID="cb87cfc962196eee17d75bc70c0162cf" ns1:_="" ns3:_="">
    <xsd:import namespace="5827ed1b-b83f-484c-85a2-9afbd196fb74"/>
    <xsd:import namespace="6ad7ced6-568a-4007-820b-328abb07e7a7"/>
    <xsd:element name="properties">
      <xsd:complexType>
        <xsd:sequence>
          <xsd:element name="documentManagement">
            <xsd:complexType>
              <xsd:all>
                <xsd:element ref="ns1:Owner" minOccurs="0"/>
                <xsd:element ref="ns1:A" minOccurs="0"/>
                <xsd:element ref="ns1:B" minOccurs="0"/>
                <xsd:element ref="ns1:_x0043_" minOccurs="0"/>
                <xsd:element ref="ns1:ReviewGrade" minOccurs="0"/>
                <xsd:element ref="ns1:ReviewPeriod" minOccurs="0"/>
                <xsd:element ref="ns1:PublishtoIntranet" minOccurs="0"/>
                <xsd:element ref="ns1:Departments" minOccurs="0"/>
                <xsd:element ref="ns1:Categories" minOccurs="0"/>
                <xsd:element ref="ns1:Section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OCR" minOccurs="0"/>
                <xsd:element ref="ns1:MediaServiceGenerationTime" minOccurs="0"/>
                <xsd:element ref="ns1:MediaServiceEventHashCode" minOccurs="0"/>
                <xsd:element ref="ns3:SharedWithUsers" minOccurs="0"/>
                <xsd:element ref="ns3:SharedWithDetails" minOccurs="0"/>
                <xsd:element ref="ns1:f49c" minOccurs="0"/>
                <xsd:element ref="ns1:f2667404-129a-4949-81fd-b6b0d7fa8482CountryOrRegion" minOccurs="0"/>
                <xsd:element ref="ns1:f2667404-129a-4949-81fd-b6b0d7fa8482State" minOccurs="0"/>
                <xsd:element ref="ns1:f2667404-129a-4949-81fd-b6b0d7fa8482City" minOccurs="0"/>
                <xsd:element ref="ns1:f2667404-129a-4949-81fd-b6b0d7fa8482PostalCode" minOccurs="0"/>
                <xsd:element ref="ns1:f2667404-129a-4949-81fd-b6b0d7fa8482Street" minOccurs="0"/>
                <xsd:element ref="ns1:f2667404-129a-4949-81fd-b6b0d7fa8482GeoLoc" minOccurs="0"/>
                <xsd:element ref="ns1:f2667404-129a-4949-81fd-b6b0d7fa8482DispName" minOccurs="0"/>
                <xsd:element ref="ns1:alwz" minOccurs="0"/>
                <xsd:element ref="ns1:MediaLengthInSeconds" minOccurs="0"/>
                <xsd:element ref="ns1:MediaServiceLocation" minOccurs="0"/>
                <xsd:element ref="ns1:Date" minOccurs="0"/>
                <xsd:element ref="ns1:lcf76f155ced4ddcb4097134ff3c332f" minOccurs="0"/>
                <xsd:element ref="ns3:TaxCatchAll" minOccurs="0"/>
                <xsd:element ref="ns1: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27ed1b-b83f-484c-85a2-9afbd196fb74" elementFormDefault="qualified">
    <xsd:import namespace="http://schemas.microsoft.com/office/2006/documentManagement/types"/>
    <xsd:import namespace="http://schemas.microsoft.com/office/infopath/2007/PartnerControls"/>
    <xsd:element name="Owner" ma:index="0" nillable="true" ma:displayName="Owner" ma:format="Dropdown" ma:list="UserInfo" ma:SharePointGroup="0" ma:internalName="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 ma:index="2" nillable="true" ma:displayName="Department" ma:format="Dropdown" ma:internalName="A">
      <xsd:complexType>
        <xsd:complexContent>
          <xsd:extension base="dms:MultiChoice">
            <xsd:sequence>
              <xsd:element name="Value" maxOccurs="unbounded" minOccurs="0" nillable="true">
                <xsd:simpleType>
                  <xsd:restriction base="dms:Choice">
                    <xsd:enumeration value="Funding &amp; Partnerships"/>
                    <xsd:enumeration value="Human Resources"/>
                    <xsd:enumeration value="Home Page"/>
                    <xsd:enumeration value="Marketing &amp; PR"/>
                    <xsd:enumeration value="Merchandise"/>
                    <xsd:enumeration value="Operations"/>
                    <xsd:enumeration value="Org Info"/>
                    <xsd:enumeration value="Policy &amp; Risk"/>
                    <xsd:enumeration value="Programming"/>
                  </xsd:restriction>
                </xsd:simpleType>
              </xsd:element>
            </xsd:sequence>
          </xsd:extension>
        </xsd:complexContent>
      </xsd:complexType>
    </xsd:element>
    <xsd:element name="B" ma:index="3" nillable="true" ma:displayName="Category" ma:format="Dropdown" ma:internalName="B">
      <xsd:complexType>
        <xsd:complexContent>
          <xsd:extension base="dms:MultiChoice">
            <xsd:sequence>
              <xsd:element name="Value" maxOccurs="unbounded" minOccurs="0" nillable="true">
                <xsd:simpleType>
                  <xsd:restriction base="dms:Choice">
                    <xsd:enumeration value="5K Merchandise"/>
                    <xsd:enumeration value="Access &amp; Inclusion Statement"/>
                    <xsd:enumeration value="Advocacy"/>
                    <xsd:enumeration value="Board of Directors"/>
                    <xsd:enumeration value="Boy Programming"/>
                    <xsd:enumeration value="Brand Standards"/>
                    <xsd:enumeration value="Bulk Order"/>
                    <xsd:enumeration value="Camp GOTR"/>
                    <xsd:enumeration value="Camp GOTR Merchandise"/>
                    <xsd:enumeration value="Campaigns"/>
                    <xsd:enumeration value="Coach Recruitment"/>
                    <xsd:enumeration value="Coaches"/>
                    <xsd:enumeration value="Communications"/>
                    <xsd:enumeration value="Copycats &amp; Intellectual Property"/>
                    <xsd:enumeration value="Coronavirus Resources"/>
                    <xsd:enumeration value="Corporate Partners"/>
                    <xsd:enumeration value="Council Change Forms"/>
                    <xsd:enumeration value="Council Directories &amp; Tiers"/>
                    <xsd:enumeration value="Crisis Management &amp; Communications"/>
                    <xsd:enumeration value="Curriculum Ordering"/>
                    <xsd:enumeration value="Cybersecurity"/>
                    <xsd:enumeration value="Disability Inclusion"/>
                    <xsd:enumeration value="Evaluation"/>
                    <xsd:enumeration value="Events"/>
                    <xsd:enumeration value="Fall 2020 Programming"/>
                    <xsd:enumeration value="Fall 2021 Programming"/>
                    <xsd:enumeration value="Fees"/>
                    <xsd:enumeration value="Finance"/>
                    <xsd:enumeration value="Girls on the Run"/>
                    <xsd:enumeration value="Girls on the Run 5K"/>
                    <xsd:enumeration value="GOTR at Home"/>
                    <xsd:enumeration value="GOTR for Grown Ups"/>
                    <xsd:enumeration value="Grants"/>
                    <xsd:enumeration value="Heart &amp; Sole"/>
                    <xsd:enumeration value="Hello, Superstar!"/>
                    <xsd:enumeration value="Inclusion, Diversity, Equity &amp; Access"/>
                    <xsd:enumeration value="Individual Donors"/>
                    <xsd:enumeration value="Insurance Information"/>
                    <xsd:enumeration value="Issue Briefs"/>
                    <xsd:enumeration value="Legal"/>
                    <xsd:enumeration value="Local Sponsors"/>
                    <xsd:enumeration value="Logos"/>
                    <xsd:enumeration value="Materials &amp; Templates"/>
                    <xsd:enumeration value="Media"/>
                    <xsd:enumeration value="Merchandise Calendar"/>
                    <xsd:enumeration value="Merchandise Guide"/>
                    <xsd:enumeration value="Mission Advancement"/>
                    <xsd:enumeration value="National Partners"/>
                    <xsd:enumeration value="News Media"/>
                    <xsd:enumeration value="Nonprofit Risk Management Center"/>
                    <xsd:enumeration value="Organization Updates"/>
                    <xsd:enumeration value="Policies"/>
                    <xsd:enumeration value="Power Up Summer Pilot"/>
                    <xsd:enumeration value="Program Management"/>
                    <xsd:enumeration value="Program Shirts"/>
                    <xsd:enumeration value="Reporting &amp; KPIs"/>
                    <xsd:enumeration value="Resource Roundup"/>
                    <xsd:enumeration value="Site Recruitment"/>
                    <xsd:enumeration value="Social Media"/>
                    <xsd:enumeration value="SoleMates"/>
                    <xsd:enumeration value="Sponsors &amp; Partners"/>
                    <xsd:enumeration value="Staff"/>
                    <xsd:enumeration value="Tech Tools"/>
                    <xsd:enumeration value="Training &amp; Development"/>
                    <xsd:enumeration value="Translated Materials"/>
                    <xsd:enumeration value="Unstoppable Us"/>
                    <xsd:enumeration value="Videos"/>
                    <xsd:enumeration value="Volunteer"/>
                    <xsd:enumeration value="Waiver"/>
                    <xsd:enumeration value="Webinar Decks"/>
                    <xsd:enumeration value="Websites"/>
                    <xsd:enumeration value="Wellness"/>
                  </xsd:restriction>
                </xsd:simpleType>
              </xsd:element>
            </xsd:sequence>
          </xsd:extension>
        </xsd:complexContent>
      </xsd:complexType>
    </xsd:element>
    <xsd:element name="_x0043_" ma:index="4" nillable="true" ma:displayName="Subcategory" ma:format="Dropdown" ma:internalName="_x0043_">
      <xsd:complexType>
        <xsd:complexContent>
          <xsd:extension base="dms:MultiChoice">
            <xsd:sequence>
              <xsd:element name="Value" maxOccurs="unbounded" minOccurs="0" nillable="true">
                <xsd:simpleType>
                  <xsd:restriction base="dms:Choice">
                    <xsd:enumeration value="2022"/>
                    <xsd:enumeration value="2022- November"/>
                    <xsd:enumeration value="2023"/>
                    <xsd:enumeration value="2023- April"/>
                    <xsd:enumeration value="2023- October"/>
                    <xsd:enumeration value="2023- January"/>
                    <xsd:enumeration value="5K"/>
                    <xsd:enumeration value="5K Annual"/>
                    <xsd:enumeration value="Activation &amp; Accountability"/>
                    <xsd:enumeration value="Addendums"/>
                    <xsd:enumeration value="Adidas"/>
                    <xsd:enumeration value="AFS"/>
                    <xsd:enumeration value="Alternative Delivery"/>
                    <xsd:enumeration value="Always"/>
                    <xsd:enumeration value="Amazon"/>
                    <xsd:enumeration value="Anniversary"/>
                    <xsd:enumeration value="Annual Reports"/>
                    <xsd:enumeration value="Appeals"/>
                    <xsd:enumeration value="BAND"/>
                    <xsd:enumeration value="Board Descriptions"/>
                    <xsd:enumeration value="Board Fundraising"/>
                    <xsd:enumeration value="Board Member Resources"/>
                    <xsd:enumeration value="Board P2P"/>
                    <xsd:enumeration value="Camp GOTR"/>
                    <xsd:enumeration value="Camp GOTR Coach Training"/>
                    <xsd:enumeration value="Camp GOTR Planning"/>
                    <xsd:enumeration value="Camp GOTR Email Templates"/>
                    <xsd:enumeration value="Campaigns"/>
                    <xsd:enumeration value="Canva"/>
                    <xsd:enumeration value="Caribou Coffee"/>
                    <xsd:enumeration value="Celebrating Success"/>
                    <xsd:enumeration value="Certificates"/>
                    <xsd:enumeration value="Cigna"/>
                    <xsd:enumeration value="CLI Hiring"/>
                    <xsd:enumeration value="Coach and Adult Engagement"/>
                    <xsd:enumeration value="Coach Ambassadors"/>
                    <xsd:enumeration value="Coach Recruitment"/>
                    <xsd:enumeration value="Coach Training and Support"/>
                    <xsd:enumeration value="Communications"/>
                    <xsd:enumeration value="Communication Templates"/>
                    <xsd:enumeration value="Confidentiality &amp; Covenant"/>
                    <xsd:enumeration value="Continuing Education Credits"/>
                    <xsd:enumeration value="Council2Council Resources"/>
                    <xsd:enumeration value="Council Fundraising Opportunities"/>
                    <xsd:enumeration value="Council Grant Resources"/>
                    <xsd:enumeration value="Council Management"/>
                    <xsd:enumeration value="Council Planning Examples"/>
                    <xsd:enumeration value="Creating a Culture of Philanthropy"/>
                    <xsd:enumeration value="CSA"/>
                    <xsd:enumeration value="Curriculum"/>
                    <xsd:enumeration value="Curriculum Transition"/>
                    <xsd:enumeration value="Delivery"/>
                    <xsd:enumeration value="Delivery and Curriculum"/>
                    <xsd:enumeration value="Design Elements"/>
                    <xsd:enumeration value="Directories &amp; Officers"/>
                    <xsd:enumeration value="Donor EOY Giving Full"/>
                    <xsd:enumeration value="Donor Stewardship and Retention"/>
                    <xsd:enumeration value="Email Headers and Footers"/>
                    <xsd:enumeration value="End of Year Giving- Current"/>
                    <xsd:enumeration value="End of Year Giving- Previous Years"/>
                    <xsd:enumeration value="EUFC"/>
                    <xsd:enumeration value="Evaluation Reports"/>
                    <xsd:enumeration value="Evaluation Tools"/>
                    <xsd:enumeration value="Every Kid Sports Pass"/>
                    <xsd:enumeration value="Facilitate the Returning Coach Kick-Off"/>
                    <xsd:enumeration value="Fall"/>
                    <xsd:enumeration value="Fonts"/>
                    <xsd:enumeration value="Fundraising at the 5K"/>
                    <xsd:enumeration value="Gamma Phi Beta"/>
                    <xsd:enumeration value="Girl Recruitment"/>
                    <xsd:enumeration value="Girl Screening"/>
                    <xsd:enumeration value="Girls on the Run"/>
                    <xsd:enumeration value="Girls on the Run Horizontal Logo"/>
                    <xsd:enumeration value="Girls on the Run Primary Logos"/>
                    <xsd:enumeration value="Girls on the Run Secondary Logos"/>
                    <xsd:enumeration value="Girls on the Run Wordmark"/>
                    <xsd:enumeration value="GLA"/>
                    <xsd:enumeration value="GOTR 501c3"/>
                    <xsd:enumeration value="GOTR at Home"/>
                    <xsd:enumeration value="GOTR Videos"/>
                    <xsd:enumeration value="Gourdys"/>
                    <xsd:enumeration value="Grant Management Resources"/>
                    <xsd:enumeration value="Grant Reporting &amp; Presentation Templates"/>
                    <xsd:enumeration value="Guidelines, Tips &amp; Best Practices"/>
                    <xsd:enumeration value="Grown Up Guides"/>
                    <xsd:enumeration value="H&amp;S Logos"/>
                    <xsd:enumeration value="H&amp;S Videos"/>
                    <xsd:enumeration value="Hello, Superstar!"/>
                    <xsd:enumeration value="Hiring"/>
                    <xsd:enumeration value="IDEA Resources"/>
                    <xsd:enumeration value="IDEA Social Media"/>
                    <xsd:enumeration value="IDEA Strategic Planning"/>
                    <xsd:enumeration value="Instagram Highlights"/>
                    <xsd:enumeration value="Interview Prep"/>
                    <xsd:enumeration value="IWD"/>
                    <xsd:enumeration value="Job Descriptions"/>
                    <xsd:enumeration value="Junior Coach Marketing &amp; Comm."/>
                    <xsd:enumeration value="Junior Coach Program and Delivery"/>
                    <xsd:enumeration value="Junior Coach Recruitment"/>
                    <xsd:enumeration value="Justice"/>
                    <xsd:enumeration value="Learning Goals"/>
                    <xsd:enumeration value="Learn Dream"/>
                    <xsd:enumeration value="Liability Insurance"/>
                    <xsd:enumeration value="Licensing"/>
                    <xsd:enumeration value="Living Our Values Council Grant"/>
                    <xsd:enumeration value="Local Sponsors"/>
                    <xsd:enumeration value="Logo Guidelines"/>
                    <xsd:enumeration value="Logos and Branding"/>
                    <xsd:enumeration value="Longitudinal Study"/>
                    <xsd:enumeration value="LPB"/>
                    <xsd:enumeration value="LunaFest"/>
                    <xsd:enumeration value="Lunchin"/>
                    <xsd:enumeration value="MAM"/>
                    <xsd:enumeration value="MAM Planning"/>
                    <xsd:enumeration value="MAM Spreadsheets"/>
                    <xsd:enumeration value="Marketing and Communications"/>
                    <xsd:enumeration value="Marketing Campaigns"/>
                    <xsd:enumeration value="Materials"/>
                    <xsd:enumeration value="National Averages"/>
                    <xsd:enumeration value="National Coach Training"/>
                    <xsd:enumeration value="National Partner Logos"/>
                    <xsd:enumeration value="National SoleMates Team"/>
                    <xsd:enumeration value="NCT - CEU"/>
                    <xsd:enumeration value="NCT 2.0"/>
                    <xsd:enumeration value="NetSuite"/>
                    <xsd:enumeration value="News Media"/>
                    <xsd:enumeration value="NFP"/>
                    <xsd:enumeration value="Offboarding"/>
                    <xsd:enumeration value="Onboarding"/>
                    <xsd:enumeration value="P2P"/>
                    <xsd:enumeration value="Participant Experience"/>
                    <xsd:enumeration value="Participant Registration"/>
                    <xsd:enumeration value="Performance Management"/>
                    <xsd:enumeration value="Photography"/>
                    <xsd:enumeration value="Plan and Prepare for Returning Coach Kick-Off"/>
                    <xsd:enumeration value="Planning"/>
                    <xsd:enumeration value="Policies"/>
                    <xsd:enumeration value="PowerPoint Templates"/>
                    <xsd:enumeration value="Printed Curriculum"/>
                    <xsd:enumeration value="Program"/>
                    <xsd:enumeration value="Program Materials"/>
                    <xsd:enumeration value="Program Planning"/>
                    <xsd:enumeration value="Program Shirts"/>
                    <xsd:enumeration value="Program Structure"/>
                    <xsd:enumeration value="Program Volunteer"/>
                    <xsd:enumeration value="Promo Videos"/>
                    <xsd:enumeration value="Promotional Materials"/>
                    <xsd:enumeration value="Proud Supporter"/>
                    <xsd:enumeration value="RacePlanner - Attendance App"/>
                    <xsd:enumeration value="RacePlanner - Email"/>
                    <xsd:enumeration value="RacePlanner - Software"/>
                    <xsd:enumeration value="RacePlanner - Text"/>
                    <xsd:enumeration value="Recruitment"/>
                    <xsd:enumeration value="Reports"/>
                    <xsd:enumeration value="Reporting General Documents"/>
                    <xsd:enumeration value="Reporting Instructions"/>
                    <xsd:enumeration value="Reporting Templates"/>
                    <xsd:enumeration value="Reporting Templates and Worksheets"/>
                    <xsd:enumeration value="Residential Sites"/>
                    <xsd:enumeration value="Risk Management"/>
                    <xsd:enumeration value="Rite Aid"/>
                    <xsd:enumeration value="Safety"/>
                    <xsd:enumeration value="Salary and Compensation"/>
                    <xsd:enumeration value="Sample Grant Application Components"/>
                    <xsd:enumeration value="Sample Grant Applications"/>
                    <xsd:enumeration value="Sample Grant Language"/>
                    <xsd:enumeration value="Seasonal Reporting"/>
                    <xsd:enumeration value="Site Management"/>
                    <xsd:enumeration value="Site Recruitment"/>
                    <xsd:enumeration value="Sites"/>
                    <xsd:enumeration value="Small Group Facilitator Training"/>
                    <xsd:enumeration value="Social Media"/>
                    <xsd:enumeration value="Social Media Toolkits"/>
                    <xsd:enumeration value="Solemates"/>
                    <xsd:enumeration value="Sponsorship Decks"/>
                    <xsd:enumeration value="Sponsor Stewardship"/>
                    <xsd:enumeration value="Spring"/>
                    <xsd:enumeration value="Stewardship"/>
                    <xsd:enumeration value="Summit"/>
                    <xsd:enumeration value="Summit 22 Presentations"/>
                    <xsd:enumeration value="Susan Crown Exchange"/>
                    <xsd:enumeration value="Technology"/>
                    <xsd:enumeration value="Tech Tools How to Guides"/>
                    <xsd:enumeration value="Templates"/>
                    <xsd:enumeration value="Territory Changes"/>
                    <xsd:enumeration value="Thirty-One Gifts"/>
                    <xsd:enumeration value="Unstoppable Us"/>
                    <xsd:enumeration value="Unstoppable Us - Gratitude Gifts"/>
                    <xsd:enumeration value="Virtual 5K - Planning"/>
                    <xsd:enumeration value="Virtual Backgrounds"/>
                    <xsd:enumeration value="Virtual Events"/>
                    <xsd:enumeration value="Volunteer Management"/>
                    <xsd:enumeration value="Wall Cling Artwork"/>
                    <xsd:enumeration value="Wealth Screening"/>
                    <xsd:enumeration value="Website Transition"/>
                    <xsd:enumeration value="Websites"/>
                    <xsd:enumeration value="Gender"/>
                  </xsd:restriction>
                </xsd:simpleType>
              </xsd:element>
            </xsd:sequence>
          </xsd:extension>
        </xsd:complexContent>
      </xsd:complexType>
    </xsd:element>
    <xsd:element name="ReviewGrade" ma:index="5" nillable="true" ma:displayName="Review Grade" ma:format="Dropdown" ma:indexed="true" ma:internalName="ReviewGrade">
      <xsd:simpleType>
        <xsd:restriction base="dms:Choice">
          <xsd:enumeration value="1 - Acceptable"/>
          <xsd:enumeration value="2 - Minor Edits"/>
          <xsd:enumeration value="3 - Major Edits/Review"/>
          <xsd:enumeration value="4 - Remove"/>
          <xsd:enumeration value="5 - Removed"/>
        </xsd:restriction>
      </xsd:simpleType>
    </xsd:element>
    <xsd:element name="ReviewPeriod" ma:index="6" nillable="true" ma:displayName="Review Period" ma:format="DateOnly" ma:hidden="true" ma:internalName="ReviewPeriod" ma:readOnly="false">
      <xsd:simpleType>
        <xsd:restriction base="dms:DateTime"/>
      </xsd:simpleType>
    </xsd:element>
    <xsd:element name="PublishtoIntranet" ma:index="8" nillable="true" ma:displayName="Publish to Intranet" ma:format="DateOnly" ma:hidden="true" ma:internalName="PublishtoIntranet" ma:readOnly="false">
      <xsd:simpleType>
        <xsd:restriction base="dms:DateTime"/>
      </xsd:simpleType>
    </xsd:element>
    <xsd:element name="Departments" ma:index="9" nillable="true" ma:displayName="Z-Departments" ma:description="OLD" ma:format="Dropdown" ma:hidden="true" ma:internalName="Departments" ma:readOnly="false">
      <xsd:simpleType>
        <xsd:restriction base="dms:Choice">
          <xsd:enumeration value="GOTR Operations"/>
          <xsd:enumeration value="Programming &amp; Evaluation"/>
          <xsd:enumeration value="Fundraising &amp; Partnerships"/>
          <xsd:enumeration value="Marketing &amp; Communications"/>
          <xsd:enumeration value="Professional Development"/>
        </xsd:restriction>
      </xsd:simpleType>
    </xsd:element>
    <xsd:element name="Categories" ma:index="10" nillable="true" ma:displayName="Z-Categories" ma:description="OLD" ma:format="Dropdown" ma:hidden="true" ma:internalName="Categories" ma:readOnly="false">
      <xsd:simpleType>
        <xsd:restriction base="dms:Choice">
          <xsd:enumeration value="Access and Inclusion Statement"/>
          <xsd:enumeration value="Annual Report"/>
          <xsd:enumeration value="Board Member Training"/>
          <xsd:enumeration value="Board of Directors"/>
          <xsd:enumeration value="Camp GOTR"/>
          <xsd:enumeration value="Campaigns"/>
          <xsd:enumeration value="Communications"/>
          <xsd:enumeration value="Council Management"/>
          <xsd:enumeration value="Disability Inclusion"/>
          <xsd:enumeration value="Discount Offers"/>
          <xsd:enumeration value="Evaluation"/>
          <xsd:enumeration value="Events"/>
          <xsd:enumeration value="Fall 2020 Programming"/>
          <xsd:enumeration value="Girls on the Run 5K"/>
          <xsd:enumeration value="Grants"/>
          <xsd:enumeration value="Heart &amp; Sole"/>
          <xsd:enumeration value="Human Resources"/>
          <xsd:enumeration value="Individual Donors"/>
          <xsd:enumeration value="Logos"/>
          <xsd:enumeration value="Materials"/>
          <xsd:enumeration value="Merchandise"/>
          <xsd:enumeration value="Program Delivery"/>
          <xsd:enumeration value="Program Management"/>
          <xsd:enumeration value="Reporting"/>
          <xsd:enumeration value="Risk Management"/>
          <xsd:enumeration value="SoleMates"/>
          <xsd:enumeration value="Sponsors and Partners"/>
          <xsd:enumeration value="Technology Tools"/>
          <xsd:enumeration value="Unstoppable Us"/>
          <xsd:enumeration value="Verbiage"/>
          <xsd:enumeration value="Videos"/>
          <xsd:enumeration value="GOTR at Home"/>
        </xsd:restriction>
      </xsd:simpleType>
    </xsd:element>
    <xsd:element name="Sections" ma:index="11" nillable="true" ma:displayName="Z-Sections" ma:description="OLD" ma:format="Dropdown" ma:hidden="true" ma:internalName="Sections" ma:readOnly="false">
      <xsd:complexType>
        <xsd:complexContent>
          <xsd:extension base="dms:MultiChoice">
            <xsd:sequence>
              <xsd:element name="Value" maxOccurs="unbounded" minOccurs="0" nillable="true">
                <xsd:simpleType>
                  <xsd:restriction base="dms:Choice">
                    <xsd:enumeration value="2019 Merchandise Calendar"/>
                    <xsd:enumeration value="5 Must-Do's for GOTR Board Fundraising"/>
                    <xsd:enumeration value="5K Merchandise"/>
                    <xsd:enumeration value="5K Risk Management"/>
                    <xsd:enumeration value="Advocacy, Boy Programming and Title IX"/>
                    <xsd:enumeration value="Annual Report"/>
                    <xsd:enumeration value="Board Fundraising"/>
                    <xsd:enumeration value="Board Relations Overview"/>
                    <xsd:enumeration value="Camp GOTR Merchandise"/>
                    <xsd:enumeration value="Campaigns"/>
                    <xsd:enumeration value="Coach &amp; Adult Engagement"/>
                    <xsd:enumeration value="Coach &amp; Girl Recruitment"/>
                    <xsd:enumeration value="Coach Ambassadors"/>
                    <xsd:enumeration value="Coach Recruitment"/>
                    <xsd:enumeration value="Coach Training &amp; Support"/>
                    <xsd:enumeration value="Communications"/>
                    <xsd:enumeration value="Copycats and Intellectual Property"/>
                    <xsd:enumeration value="Council Change Forms"/>
                    <xsd:enumeration value="Council Directories and Tiers Information"/>
                    <xsd:enumeration value="Council Fundraising Opportunities"/>
                    <xsd:enumeration value="Council Sustainability"/>
                    <xsd:enumeration value="Crisis Communications"/>
                    <xsd:enumeration value="Crisis Management"/>
                    <xsd:enumeration value="Curriculum"/>
                    <xsd:enumeration value="Delivering a Quality Program"/>
                    <xsd:enumeration value="Delivery &amp; Curriculum"/>
                    <xsd:enumeration value="Delivery Options"/>
                    <xsd:enumeration value="Donor Stewardship and Retention"/>
                    <xsd:enumeration value="End of Year Giving"/>
                    <xsd:enumeration value="Evaluation Reports"/>
                    <xsd:enumeration value="Evaluation Tools"/>
                    <xsd:enumeration value="Events"/>
                    <xsd:enumeration value="Finance, Accounting and Planning"/>
                    <xsd:enumeration value="Fundraising at the 5K"/>
                    <xsd:enumeration value="Girls on the Run 5K"/>
                    <xsd:enumeration value="Grant Resources"/>
                    <xsd:enumeration value="GrantStation Access"/>
                    <xsd:enumeration value="HQ Info and Operations Manual"/>
                    <xsd:enumeration value="Insurance Information"/>
                    <xsd:enumeration value="Key Performance Indicators (KPIs)"/>
                    <xsd:enumeration value="Living Our Values Council Grant"/>
                    <xsd:enumeration value="Local Sponsors"/>
                    <xsd:enumeration value="Logos"/>
                    <xsd:enumeration value="Logos &amp; Graphics"/>
                    <xsd:enumeration value="Logos and Branding"/>
                    <xsd:enumeration value="Longitudinal Study Resources"/>
                    <xsd:enumeration value="Marketing &amp; Communications"/>
                    <xsd:enumeration value="Materials"/>
                    <xsd:enumeration value="Merchandise Policy and Guide"/>
                    <xsd:enumeration value="National Averages"/>
                    <xsd:enumeration value="National Partner Logos"/>
                    <xsd:enumeration value="NCT - CEU"/>
                    <xsd:enumeration value="News Media"/>
                    <xsd:enumeration value="Non-Profit Risk Management Center"/>
                    <xsd:enumeration value="Organizational Strategic Review"/>
                    <xsd:enumeration value="Participant Registration"/>
                    <xsd:enumeration value="Planning"/>
                    <xsd:enumeration value="Policies"/>
                    <xsd:enumeration value="Policy Manuals"/>
                    <xsd:enumeration value="Program Planning"/>
                    <xsd:enumeration value="Program Shirts"/>
                    <xsd:enumeration value="Program Structure"/>
                    <xsd:enumeration value="Recruitment"/>
                    <xsd:enumeration value="Research/Evaluation Projects"/>
                    <xsd:enumeration value="Risk Management and Council Operations for GOTR Council Boards"/>
                    <xsd:enumeration value="Seasonal Reporting"/>
                    <xsd:enumeration value="Site, Coach &amp; Girl Recruitment"/>
                    <xsd:enumeration value="Site &amp; Girl Recruitment"/>
                    <xsd:enumeration value="Site Management"/>
                    <xsd:enumeration value="SoleMate and Donor Stewardship"/>
                    <xsd:enumeration value="Social Media"/>
                    <xsd:enumeration value="Staff"/>
                    <xsd:enumeration value="State of GOTR Council Boards"/>
                    <xsd:enumeration value="Trend Reports"/>
                    <xsd:enumeration value="Videos"/>
                    <xsd:enumeration value="Volunteer Management"/>
                    <xsd:enumeration value="Volunteers"/>
                    <xsd:enumeration value="Waivers"/>
                    <xsd:enumeration value="Website"/>
                    <xsd:enumeration value="Welcome to Girls on the Run: An Overview"/>
                  </xsd:restriction>
                </xsd:simpleType>
              </xsd:element>
            </xsd:sequence>
          </xsd:extension>
        </xsd:complexContent>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MediaServiceOCR" ma:index="21" nillable="true" ma:displayName="Extracted Text" ma:hidden="true" ma:internalName="MediaServiceOCR" ma:readOnly="true">
      <xsd:simpleType>
        <xsd:restriction base="dms:Note"/>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f49c" ma:index="28" nillable="true" ma:displayName="Location" ma:hidden="true" ma:internalName="f49c" ma:readOnly="false">
      <xsd:simpleType>
        <xsd:restriction base="dms:Unknown"/>
      </xsd:simpleType>
    </xsd:element>
    <xsd:element name="f2667404-129a-4949-81fd-b6b0d7fa8482CountryOrRegion" ma:index="29" nillable="true" ma:displayName="Location: Country/Region" ma:hidden="true" ma:internalName="CountryOrRegion" ma:readOnly="true">
      <xsd:simpleType>
        <xsd:restriction base="dms:Text"/>
      </xsd:simpleType>
    </xsd:element>
    <xsd:element name="f2667404-129a-4949-81fd-b6b0d7fa8482State" ma:index="30" nillable="true" ma:displayName="Location: State" ma:hidden="true" ma:internalName="State" ma:readOnly="true">
      <xsd:simpleType>
        <xsd:restriction base="dms:Text"/>
      </xsd:simpleType>
    </xsd:element>
    <xsd:element name="f2667404-129a-4949-81fd-b6b0d7fa8482City" ma:index="31" nillable="true" ma:displayName="Location: City" ma:hidden="true" ma:internalName="City" ma:readOnly="true">
      <xsd:simpleType>
        <xsd:restriction base="dms:Text"/>
      </xsd:simpleType>
    </xsd:element>
    <xsd:element name="f2667404-129a-4949-81fd-b6b0d7fa8482PostalCode" ma:index="32" nillable="true" ma:displayName="Location: Postal Code" ma:hidden="true" ma:internalName="PostalCode" ma:readOnly="true">
      <xsd:simpleType>
        <xsd:restriction base="dms:Text"/>
      </xsd:simpleType>
    </xsd:element>
    <xsd:element name="f2667404-129a-4949-81fd-b6b0d7fa8482Street" ma:index="33" nillable="true" ma:displayName="Location: Street" ma:hidden="true" ma:internalName="Street" ma:readOnly="true">
      <xsd:simpleType>
        <xsd:restriction base="dms:Text"/>
      </xsd:simpleType>
    </xsd:element>
    <xsd:element name="f2667404-129a-4949-81fd-b6b0d7fa8482GeoLoc" ma:index="34" nillable="true" ma:displayName="Location: Coordinates" ma:hidden="true" ma:internalName="GeoLoc" ma:readOnly="true">
      <xsd:simpleType>
        <xsd:restriction base="dms:Unknown"/>
      </xsd:simpleType>
    </xsd:element>
    <xsd:element name="f2667404-129a-4949-81fd-b6b0d7fa8482DispName" ma:index="35" nillable="true" ma:displayName="Location: Name" ma:hidden="true" ma:internalName="DispName" ma:readOnly="true">
      <xsd:simpleType>
        <xsd:restriction base="dms:Text"/>
      </xsd:simpleType>
    </xsd:element>
    <xsd:element name="alwz" ma:index="36" nillable="true" ma:displayName="Person or Group" ma:hidden="true" ma:list="UserInfo" ma:internalName="alwz"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37" nillable="true" ma:displayName="Length (seconds)" ma:internalName="MediaLengthInSeconds" ma:readOnly="true">
      <xsd:simpleType>
        <xsd:restriction base="dms:Unknown"/>
      </xsd:simpleType>
    </xsd:element>
    <xsd:element name="MediaServiceLocation" ma:index="38" nillable="true" ma:displayName="Location" ma:internalName="MediaServiceLocation" ma:readOnly="true">
      <xsd:simpleType>
        <xsd:restriction base="dms:Text"/>
      </xsd:simpleType>
    </xsd:element>
    <xsd:element name="Date" ma:index="39" nillable="true" ma:displayName="Date" ma:format="DateOnly" ma:internalName="Date">
      <xsd:simpleType>
        <xsd:restriction base="dms:DateTime"/>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7c481dc5-db58-464b-ba2e-415fc2e447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7ced6-568a-4007-820b-328abb07e7a7" elementFormDefault="qualified">
    <xsd:import namespace="http://schemas.microsoft.com/office/2006/documentManagement/types"/>
    <xsd:import namespace="http://schemas.microsoft.com/office/infopath/2007/PartnerControls"/>
    <xsd:element name="SharedWithUsers" ma:index="2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hidden="true" ma:internalName="SharedWithDetails" ma:readOnly="true">
      <xsd:simpleType>
        <xsd:restriction base="dms:Note"/>
      </xsd:simpleType>
    </xsd:element>
    <xsd:element name="TaxCatchAll" ma:index="43" nillable="true" ma:displayName="Taxonomy Catch All Column" ma:hidden="true" ma:list="{23e38ef9-f9c4-48e5-8c94-2aa4040f6f77}" ma:internalName="TaxCatchAll" ma:showField="CatchAllData" ma:web="6ad7ced6-568a-4007-820b-328abb07e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27ed1b-b83f-484c-85a2-9afbd196fb74">
      <Terms xmlns="http://schemas.microsoft.com/office/infopath/2007/PartnerControls"/>
    </lcf76f155ced4ddcb4097134ff3c332f>
    <TaxCatchAll xmlns="6ad7ced6-568a-4007-820b-328abb07e7a7" xsi:nil="true"/>
    <alwz xmlns="5827ed1b-b83f-484c-85a2-9afbd196fb74">
      <UserInfo>
        <DisplayName/>
        <AccountId xsi:nil="true"/>
        <AccountType/>
      </UserInfo>
    </alwz>
    <Sections xmlns="5827ed1b-b83f-484c-85a2-9afbd196fb74" xsi:nil="true"/>
    <Date xmlns="5827ed1b-b83f-484c-85a2-9afbd196fb74" xsi:nil="true"/>
    <Categories xmlns="5827ed1b-b83f-484c-85a2-9afbd196fb74" xsi:nil="true"/>
    <PublishtoIntranet xmlns="5827ed1b-b83f-484c-85a2-9afbd196fb74" xsi:nil="true"/>
    <ReviewGrade xmlns="5827ed1b-b83f-484c-85a2-9afbd196fb74" xsi:nil="true"/>
    <Departments xmlns="5827ed1b-b83f-484c-85a2-9afbd196fb74" xsi:nil="true"/>
    <_x0043_ xmlns="5827ed1b-b83f-484c-85a2-9afbd196fb74">
      <Value>MAM Planning</Value>
    </_x0043_>
    <ReviewPeriod xmlns="5827ed1b-b83f-484c-85a2-9afbd196fb74" xsi:nil="true"/>
    <A xmlns="5827ed1b-b83f-484c-85a2-9afbd196fb74">
      <Value>Operations</Value>
    </A>
    <B xmlns="5827ed1b-b83f-484c-85a2-9afbd196fb74">
      <Value>Reporting &amp; KPIs</Value>
    </B>
    <Owner xmlns="5827ed1b-b83f-484c-85a2-9afbd196fb74">
      <UserInfo>
        <DisplayName>i:0#.f|membership|johara@girlsontherun.org</DisplayName>
        <AccountId>45</AccountId>
        <AccountType/>
      </UserInfo>
    </Owner>
    <f49c xmlns="5827ed1b-b83f-484c-85a2-9afbd196fb74" xsi:nil="true"/>
  </documentManagement>
</p:properties>
</file>

<file path=customXml/itemProps1.xml><?xml version="1.0" encoding="utf-8"?>
<ds:datastoreItem xmlns:ds="http://schemas.openxmlformats.org/officeDocument/2006/customXml" ds:itemID="{719F39EF-1562-4D35-A6B4-FFE565EB7A3B}">
  <ds:schemaRefs>
    <ds:schemaRef ds:uri="http://schemas.microsoft.com/sharepoint/v3/contenttype/forms"/>
  </ds:schemaRefs>
</ds:datastoreItem>
</file>

<file path=customXml/itemProps2.xml><?xml version="1.0" encoding="utf-8"?>
<ds:datastoreItem xmlns:ds="http://schemas.openxmlformats.org/officeDocument/2006/customXml" ds:itemID="{CC51599D-B603-4B7E-8CD1-DA211E0681F7}"/>
</file>

<file path=customXml/itemProps3.xml><?xml version="1.0" encoding="utf-8"?>
<ds:datastoreItem xmlns:ds="http://schemas.openxmlformats.org/officeDocument/2006/customXml" ds:itemID="{4DFD3883-9E06-4D7B-9393-4731C51B10DF}">
  <ds:schemaRefs>
    <ds:schemaRef ds:uri="a9f87391-0141-47be-87cf-10f62843bb87"/>
    <ds:schemaRef ds:uri="http://purl.org/dc/elements/1.1/"/>
    <ds:schemaRef ds:uri="320a17e0-e4bb-4782-b53e-32d53f706f85"/>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1174</Words>
  <Application>Microsoft Office PowerPoint</Application>
  <PresentationFormat>Widescreen</PresentationFormat>
  <Paragraphs>112</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Clarendon</vt:lpstr>
      <vt:lpstr>Everygirl Regular</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April Massett</cp:lastModifiedBy>
  <cp:revision>1</cp:revision>
  <dcterms:created xsi:type="dcterms:W3CDTF">2023-12-11T13:15:47Z</dcterms:created>
  <dcterms:modified xsi:type="dcterms:W3CDTF">2023-12-29T12:33:46Z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0x01010039A99556E4ACA4458D045F4951FB4C57</vt:lpwstr>
  </property>
  <property fmtid="{D5CDD505-2E9C-101B-9397-08002B2CF9AE}" pid="3" name="MediaServiceImageTags">
    <vt:lpwstr/>
  </property>
</Properties>
</file>