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5.xml" ContentType="application/vnd.openxmlformats-officedocument.drawingml.chartshapes+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notesSlides/notesSlide2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3" r:id="rId5"/>
  </p:sldMasterIdLst>
  <p:notesMasterIdLst>
    <p:notesMasterId r:id="rId35"/>
  </p:notesMasterIdLst>
  <p:handoutMasterIdLst>
    <p:handoutMasterId r:id="rId36"/>
  </p:handoutMasterIdLst>
  <p:sldIdLst>
    <p:sldId id="352" r:id="rId6"/>
    <p:sldId id="335" r:id="rId7"/>
    <p:sldId id="2145706806" r:id="rId8"/>
    <p:sldId id="2145706858" r:id="rId9"/>
    <p:sldId id="328" r:id="rId10"/>
    <p:sldId id="2145706859" r:id="rId11"/>
    <p:sldId id="329" r:id="rId12"/>
    <p:sldId id="2145706804" r:id="rId13"/>
    <p:sldId id="321" r:id="rId14"/>
    <p:sldId id="2145706860" r:id="rId15"/>
    <p:sldId id="2145706861" r:id="rId16"/>
    <p:sldId id="2145706862" r:id="rId17"/>
    <p:sldId id="2145706863" r:id="rId18"/>
    <p:sldId id="2145706950" r:id="rId19"/>
    <p:sldId id="2145706951" r:id="rId20"/>
    <p:sldId id="2145706952" r:id="rId21"/>
    <p:sldId id="2145706953" r:id="rId22"/>
    <p:sldId id="2145706954" r:id="rId23"/>
    <p:sldId id="2145706955" r:id="rId24"/>
    <p:sldId id="2145706957" r:id="rId25"/>
    <p:sldId id="2147471427" r:id="rId26"/>
    <p:sldId id="2145706958" r:id="rId27"/>
    <p:sldId id="2145706959" r:id="rId28"/>
    <p:sldId id="2145706960" r:id="rId29"/>
    <p:sldId id="341" r:id="rId30"/>
    <p:sldId id="2145706761" r:id="rId31"/>
    <p:sldId id="2147471424" r:id="rId32"/>
    <p:sldId id="274" r:id="rId33"/>
    <p:sldId id="318"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AA6701-190F-C080-EAA9-0BDD3278E9A8}" name="Jennifer Randolph" initials="JR" userId="S::jrandolph@girlsontherun.org::e90137da-50fb-46bd-9e99-515816bd6339" providerId="AD"/>
  <p188:author id="{5BC83B12-300B-A8E6-5C92-786C0905F902}" name="Liz Kunz" initials="LK" userId="S::lkunz@girlsontherun.org::e159d34d-5c6e-4d0f-b4fd-9c216dc39f2c" providerId="AD"/>
  <p188:author id="{180C2715-B540-F4E1-3032-1C15D71947A3}" name="Allie Riley" initials="AR" userId="S::ariley@girlsontherun.org::69ab30d1-9f1c-4b08-9a51-162281bbd49c" providerId="AD"/>
  <p188:author id="{2DA8D03E-AB44-E0F0-79EF-DA80F8C60CD9}" name="April Massett" initials="AM" userId="S::amassett@girlsontherun.org::8dbb011a-cce1-4ac2-b3eb-460f101580e1" providerId="AD"/>
  <p188:author id="{1661E257-6CB0-8E46-9A5D-11087092CF3D}" name="Dana Williams" initials="DW" userId="S::dwilliams@girlsontherun.org::869da503-dab2-4017-a259-bdbcb47b7faf" providerId="AD"/>
  <p188:author id="{074D3C6A-4E21-FCC9-C4CC-32A74D0F9C3C}" name="Stephanie Bilotta" initials="SB" userId="S::sbilotta@girlsontherun.org::0a520603-0a7a-4cf5-a871-4aa278ec054d" providerId="AD"/>
  <p188:author id="{703D3978-0037-32B8-4E78-06E60A1AB984}" name="Erin Carson" initials="EC" userId="S::ecarson@girlsontherun.org::a382d607-ce4d-4af1-b697-bacffee9c57a" providerId="AD"/>
  <p188:author id="{679BE08A-C5A1-E92F-DC87-E50EA2C88713}" name="Michelle Jackson-Holland" initials="MJ" userId="S::mjacksonholland@girlsontherun.org::e96bdb0a-05e7-4ef0-baf7-14bf0797617a" providerId="AD"/>
  <p188:author id="{CE1C729A-3E28-7177-39DC-683B46A991C5}" name="Kathryn Thompson" initials="KT" userId="S::kthompson@girlsontherun.org::390e8cec-d9ae-4046-bc39-b278c39b6f13" providerId="AD"/>
  <p188:author id="{DF3BC5B5-7155-ACD3-082A-6B2C8B15F71E}" name="Katarina Corda" initials="KC" userId="S::kcorda@girlsontherun.org::a3249d07-82cb-4ad0-aab8-1ade06aa3df1" providerId="AD"/>
  <p188:author id="{A9BEF6C4-4040-BDC6-FEA1-EFF1E5F1DF65}" name="Marina Clark" initials="MC" userId="S::mclark@girlsontherun.org::6e5a32e4-e15b-4327-b861-33048478028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FAF9"/>
    <a:srgbClr val="7F7F7F"/>
    <a:srgbClr val="ECECEC"/>
    <a:srgbClr val="E5E6E5"/>
    <a:srgbClr val="78BE20"/>
    <a:srgbClr val="E87722"/>
    <a:srgbClr val="393839"/>
    <a:srgbClr val="FFB81C"/>
    <a:srgbClr val="C52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01776-4BCD-4BBA-BECF-FC38E6B0B404}" v="2120" dt="2024-04-24T11:42:43.930"/>
    <p1510:client id="{500B3272-FF37-421E-99A8-44EAC591C09F}" v="75" dt="2024-04-23T22:12:28.362"/>
    <p1510:client id="{62C38C57-3C1F-4B41-96D8-DD076B34FD1A}" v="2423" dt="2024-04-23T21:56:48.804"/>
    <p1510:client id="{871222C6-25B3-3088-31D0-FFB9AC2603CD}" v="151" dt="2024-04-23T22:46:16.707"/>
    <p1510:client id="{B3112258-D903-43CB-81F4-D3D153D88CFF}" v="1399" dt="2024-04-24T16:53:44.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55" autoAdjust="0"/>
  </p:normalViewPr>
  <p:slideViewPr>
    <p:cSldViewPr snapToGrid="0">
      <p:cViewPr varScale="1">
        <p:scale>
          <a:sx n="82" d="100"/>
          <a:sy n="82" d="100"/>
        </p:scale>
        <p:origin x="1674"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gotr.sharepoint.com/sites/All-HQ/Reporting/2023%20Council%20Experience%20Dashboard.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gotr.sharepoint.com/sites/All-HQ/Reporting/2023%20Council%20Experience%20Dashboard.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gotr.sharepoint.com/sites/All-HQ/Reporting/2023%20Council%20Experience%20Dashboard.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4.xml"/><Relationship Id="rId4" Type="http://schemas.openxmlformats.org/officeDocument/2006/relationships/oleObject" Target="https://gotr.sharepoint.com/sites/All-HQ/Reporting/2023%20Council%20Experience%20Dashboard.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gotr.sharepoint.com/sites/All-HQ/Reporting/2023%20Council%20Experience%20Dashboard.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5.xml"/><Relationship Id="rId4" Type="http://schemas.openxmlformats.org/officeDocument/2006/relationships/oleObject" Target="https://gotr.sharepoint.com/sites/All-HQ/Reporting/2023%20Council%20Experience%20Dashboard.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gotr.sharepoint.com/sites/All-HQ/Reporting/2023%20Council%20Experience%20Dashboard.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https://gotr.sharepoint.com/sites/All-HQ/Reporting/2023%20Council%20Experience%20Dashboard.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gotr.sharepoint.com/sites/All-HQ/Reporting/2023%20Council%20Experience%20Dashboard.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gotr.sharepoint.com/sites/All-HQ/Reporting/2023%20Council%20Experience%20Dashboard.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https://gotr.sharepoint.com/sites/All-HQ/Reporting/2023%20Council%20Experience%20Dashboar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https://gotr.sharepoint.com/sites/All-HQ/Reporting/2023%20Council%20Experience%20Dashboard.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gotr.sharepoint.com/sites/All-HQ/Reporting/2023%20Council%20Experience%20Dashboard.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gotr.sharepoint.com/sites/All-HQ/Reporting/2023%20Council%20Experience%20Dashboard.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gotr.sharepoint.com/sites/All-HQ/Reporting/2023%20Council%20Experience%20Dashboard.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gotr.sharepoint.com/sites/All-HQ/Reporting/2023%20Council%20Experience%20Dashboard.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gotr.sharepoint.com/sites/All-HQ/Reporting/2023%20Council%20Experience%20Dashboard.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gotr.sharepoint.com/sites/All-HQ/Reporting/2023%20Council%20Experience%20Dashboar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569019360303165"/>
          <c:y val="9.9032880940858242E-2"/>
          <c:w val="0.47083333333333333"/>
          <c:h val="0.78290993071593529"/>
        </c:manualLayout>
      </c:layout>
      <c:doughnutChart>
        <c:varyColors val="1"/>
        <c:ser>
          <c:idx val="0"/>
          <c:order val="0"/>
          <c:spPr>
            <a:solidFill>
              <a:schemeClr val="bg1"/>
            </a:solidFill>
            <a:ln>
              <a:solidFill>
                <a:srgbClr val="FFFFFF"/>
              </a:solidFill>
            </a:ln>
          </c:spPr>
          <c:dPt>
            <c:idx val="0"/>
            <c:bubble3D val="0"/>
            <c:spPr>
              <a:solidFill>
                <a:schemeClr val="bg1"/>
              </a:solidFill>
              <a:ln w="19050">
                <a:solidFill>
                  <a:srgbClr val="FFFFFF"/>
                </a:solidFill>
              </a:ln>
              <a:effectLst/>
            </c:spPr>
            <c:extLst>
              <c:ext xmlns:c16="http://schemas.microsoft.com/office/drawing/2014/chart" uri="{C3380CC4-5D6E-409C-BE32-E72D297353CC}">
                <c16:uniqueId val="{00000001-D02B-4FC7-BEFF-3F2FB1C92920}"/>
              </c:ext>
            </c:extLst>
          </c:dPt>
          <c:dPt>
            <c:idx val="1"/>
            <c:bubble3D val="0"/>
            <c:spPr>
              <a:solidFill>
                <a:schemeClr val="bg1">
                  <a:lumMod val="60000"/>
                  <a:lumOff val="40000"/>
                </a:schemeClr>
              </a:solidFill>
              <a:ln w="19050">
                <a:solidFill>
                  <a:srgbClr val="FFFFFF"/>
                </a:solidFill>
              </a:ln>
              <a:effectLst/>
            </c:spPr>
            <c:extLst>
              <c:ext xmlns:c16="http://schemas.microsoft.com/office/drawing/2014/chart" uri="{C3380CC4-5D6E-409C-BE32-E72D297353CC}">
                <c16:uniqueId val="{00000003-D02B-4FC7-BEFF-3F2FB1C92920}"/>
              </c:ext>
            </c:extLst>
          </c:dPt>
          <c:cat>
            <c:strRef>
              <c:f>Visuals!$A$2:$A$3</c:f>
              <c:strCache>
                <c:ptCount val="2"/>
                <c:pt idx="0">
                  <c:v>Responded</c:v>
                </c:pt>
                <c:pt idx="1">
                  <c:v>Did not Respond</c:v>
                </c:pt>
              </c:strCache>
            </c:strRef>
          </c:cat>
          <c:val>
            <c:numRef>
              <c:f>Visuals!$B$2:$B$3</c:f>
              <c:numCache>
                <c:formatCode>General</c:formatCode>
                <c:ptCount val="2"/>
                <c:pt idx="0">
                  <c:v>321</c:v>
                </c:pt>
                <c:pt idx="1">
                  <c:v>290</c:v>
                </c:pt>
              </c:numCache>
            </c:numRef>
          </c:val>
          <c:extLst>
            <c:ext xmlns:c16="http://schemas.microsoft.com/office/drawing/2014/chart" uri="{C3380CC4-5D6E-409C-BE32-E72D297353CC}">
              <c16:uniqueId val="{00000004-D02B-4FC7-BEFF-3F2FB1C929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Future Outlook</a:t>
            </a:r>
            <a:endParaRPr lang="en-US" sz="1400" baseline="0"/>
          </a:p>
        </c:rich>
      </c:tx>
      <c:layout>
        <c:manualLayout>
          <c:xMode val="edge"/>
          <c:yMode val="edge"/>
          <c:x val="2.7016336492751192E-2"/>
          <c:y val="0.4001671118729358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8922863389560781E-2"/>
          <c:y val="0"/>
          <c:w val="0.94962630603254594"/>
          <c:h val="1"/>
        </c:manualLayout>
      </c:layout>
      <c:barChart>
        <c:barDir val="bar"/>
        <c:grouping val="stacked"/>
        <c:varyColors val="0"/>
        <c:ser>
          <c:idx val="0"/>
          <c:order val="0"/>
          <c:tx>
            <c:v>Favorable</c:v>
          </c:tx>
          <c:spPr>
            <a:solidFill>
              <a:srgbClr val="C5299B"/>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Dashboard.xlsx]Mindset'!$AG$8</c:f>
              <c:numCache>
                <c:formatCode>0.0%</c:formatCode>
                <c:ptCount val="1"/>
                <c:pt idx="0">
                  <c:v>0.74140625000000004</c:v>
                </c:pt>
              </c:numCache>
            </c:numRef>
          </c:val>
          <c:extLst>
            <c:ext xmlns:c16="http://schemas.microsoft.com/office/drawing/2014/chart" uri="{C3380CC4-5D6E-409C-BE32-E72D297353CC}">
              <c16:uniqueId val="{00000000-4C37-463B-99B6-3E286AA0130D}"/>
            </c:ext>
          </c:extLst>
        </c:ser>
        <c:ser>
          <c:idx val="1"/>
          <c:order val="1"/>
          <c:tx>
            <c:v>Uncertain</c:v>
          </c:tx>
          <c:spPr>
            <a:solidFill>
              <a:srgbClr val="C5299B">
                <a:lumMod val="60000"/>
                <a:lumOff val="40000"/>
              </a:srgb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Dashboard.xlsx]Mindset'!$AH$8</c:f>
              <c:numCache>
                <c:formatCode>0.0%</c:formatCode>
                <c:ptCount val="1"/>
                <c:pt idx="0">
                  <c:v>0.22500000000000001</c:v>
                </c:pt>
              </c:numCache>
            </c:numRef>
          </c:val>
          <c:extLst>
            <c:ext xmlns:c16="http://schemas.microsoft.com/office/drawing/2014/chart" uri="{C3380CC4-5D6E-409C-BE32-E72D297353CC}">
              <c16:uniqueId val="{00000001-4C37-463B-99B6-3E286AA0130D}"/>
            </c:ext>
          </c:extLst>
        </c:ser>
        <c:ser>
          <c:idx val="2"/>
          <c:order val="2"/>
          <c:tx>
            <c:v>Unfavorable</c:v>
          </c:tx>
          <c:spPr>
            <a:solidFill>
              <a:srgbClr val="78BE20"/>
            </a:solidFill>
            <a:ln>
              <a:noFill/>
            </a:ln>
            <a:effectLst/>
          </c:spPr>
          <c:invertIfNegative val="0"/>
          <c:dLbls>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Dashboard.xlsx]Mindset'!$AI$8</c:f>
              <c:numCache>
                <c:formatCode>0.0%</c:formatCode>
                <c:ptCount val="1"/>
                <c:pt idx="0">
                  <c:v>3.3593749999999999E-2</c:v>
                </c:pt>
              </c:numCache>
            </c:numRef>
          </c:val>
          <c:extLst>
            <c:ext xmlns:c16="http://schemas.microsoft.com/office/drawing/2014/chart" uri="{C3380CC4-5D6E-409C-BE32-E72D297353CC}">
              <c16:uniqueId val="{00000002-4C37-463B-99B6-3E286AA0130D}"/>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out"/>
        <c:minorTickMark val="none"/>
        <c:tickLblPos val="nextTo"/>
        <c:crossAx val="994109744"/>
        <c:crosses val="autoZero"/>
        <c:auto val="1"/>
        <c:lblAlgn val="ctr"/>
        <c:lblOffset val="100"/>
        <c:noMultiLvlLbl val="0"/>
      </c:catAx>
      <c:valAx>
        <c:axId val="994109744"/>
        <c:scaling>
          <c:orientation val="minMax"/>
          <c:max val="1.05"/>
        </c:scaling>
        <c:delete val="1"/>
        <c:axPos val="b"/>
        <c:numFmt formatCode="0.0%" sourceLinked="1"/>
        <c:majorTickMark val="out"/>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Connection</a:t>
            </a:r>
            <a:endParaRPr lang="en-US" sz="1400" baseline="0"/>
          </a:p>
        </c:rich>
      </c:tx>
      <c:layout>
        <c:manualLayout>
          <c:xMode val="edge"/>
          <c:yMode val="edge"/>
          <c:x val="0.12012197877710203"/>
          <c:y val="0.4180110963085381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233355131344055"/>
          <c:y val="0"/>
          <c:w val="0.79022774706118259"/>
          <c:h val="1"/>
        </c:manualLayout>
      </c:layout>
      <c:barChart>
        <c:barDir val="bar"/>
        <c:grouping val="stacked"/>
        <c:varyColors val="0"/>
        <c:ser>
          <c:idx val="0"/>
          <c:order val="0"/>
          <c:spPr>
            <a:solidFill>
              <a:srgbClr val="C5299B"/>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Dashboard.xlsx]Belonging'!$AJ$9</c:f>
              <c:numCache>
                <c:formatCode>0.0%</c:formatCode>
                <c:ptCount val="1"/>
                <c:pt idx="0">
                  <c:v>0.72219637040484042</c:v>
                </c:pt>
              </c:numCache>
            </c:numRef>
          </c:val>
          <c:extLst>
            <c:ext xmlns:c16="http://schemas.microsoft.com/office/drawing/2014/chart" uri="{C3380CC4-5D6E-409C-BE32-E72D297353CC}">
              <c16:uniqueId val="{00000000-2F47-4208-90A5-C12C07D29E3E}"/>
            </c:ext>
          </c:extLst>
        </c:ser>
        <c:ser>
          <c:idx val="1"/>
          <c:order val="1"/>
          <c:spPr>
            <a:solidFill>
              <a:srgbClr val="C5299B">
                <a:lumMod val="60000"/>
                <a:lumOff val="40000"/>
              </a:srgb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Dashboard.xlsx]Belonging'!$AK$9</c:f>
              <c:numCache>
                <c:formatCode>0.0%</c:formatCode>
                <c:ptCount val="1"/>
                <c:pt idx="0">
                  <c:v>0.25919032107957224</c:v>
                </c:pt>
              </c:numCache>
            </c:numRef>
          </c:val>
          <c:extLst>
            <c:ext xmlns:c16="http://schemas.microsoft.com/office/drawing/2014/chart" uri="{C3380CC4-5D6E-409C-BE32-E72D297353CC}">
              <c16:uniqueId val="{00000001-2F47-4208-90A5-C12C07D29E3E}"/>
            </c:ext>
          </c:extLst>
        </c:ser>
        <c:ser>
          <c:idx val="2"/>
          <c:order val="2"/>
          <c:spPr>
            <a:solidFill>
              <a:srgbClr val="78BE20"/>
            </a:solidFill>
            <a:ln>
              <a:noFill/>
            </a:ln>
            <a:effectLst/>
          </c:spPr>
          <c:invertIfNegative val="0"/>
          <c:dLbls>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Dashboard.xlsx]Belonging'!$AL$9</c:f>
              <c:numCache>
                <c:formatCode>0.0%</c:formatCode>
                <c:ptCount val="1"/>
                <c:pt idx="0">
                  <c:v>1.8613308515588647E-2</c:v>
                </c:pt>
              </c:numCache>
            </c:numRef>
          </c:val>
          <c:extLst>
            <c:ext xmlns:c16="http://schemas.microsoft.com/office/drawing/2014/chart" uri="{C3380CC4-5D6E-409C-BE32-E72D297353CC}">
              <c16:uniqueId val="{00000002-2F47-4208-90A5-C12C07D29E3E}"/>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none"/>
        <c:minorTickMark val="none"/>
        <c:tickLblPos val="nextTo"/>
        <c:crossAx val="994109744"/>
        <c:crosses val="autoZero"/>
        <c:auto val="1"/>
        <c:lblAlgn val="ctr"/>
        <c:lblOffset val="100"/>
        <c:noMultiLvlLbl val="0"/>
      </c:catAx>
      <c:valAx>
        <c:axId val="994109744"/>
        <c:scaling>
          <c:orientation val="minMax"/>
        </c:scaling>
        <c:delete val="1"/>
        <c:axPos val="b"/>
        <c:numFmt formatCode="0.0%" sourceLinked="1"/>
        <c:majorTickMark val="none"/>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985863191264743E-2"/>
          <c:y val="0.19826660345123415"/>
          <c:w val="0.93004796152113933"/>
          <c:h val="0.61688703468478645"/>
        </c:manualLayout>
      </c:layout>
      <c:barChart>
        <c:barDir val="col"/>
        <c:grouping val="clustered"/>
        <c:varyColors val="0"/>
        <c:ser>
          <c:idx val="0"/>
          <c:order val="0"/>
          <c:tx>
            <c:v>Favorability</c:v>
          </c:tx>
          <c:spPr>
            <a:solidFill>
              <a:schemeClr val="bg1"/>
            </a:solidFill>
            <a:ln>
              <a:noFill/>
            </a:ln>
            <a:effectLst/>
          </c:spPr>
          <c:invertIfNegative val="0"/>
          <c:dLbls>
            <c:dLbl>
              <c:idx val="3"/>
              <c:tx>
                <c:rich>
                  <a:bodyPr/>
                  <a:lstStyle/>
                  <a:p>
                    <a:fld id="{FBB2CC0B-C278-4B63-9577-BD0F4C1C61C2}" type="VALUE">
                      <a:rPr lang="en-US">
                        <a:solidFill>
                          <a:srgbClr val="F9FAF9"/>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495-4419-94AB-7A317CAA306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9FAF9"/>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Visuals!$A$14:$A$20</c:f>
              <c:strCache>
                <c:ptCount val="7"/>
                <c:pt idx="0">
                  <c:v>25 and under</c:v>
                </c:pt>
                <c:pt idx="1">
                  <c:v>26 - 35</c:v>
                </c:pt>
                <c:pt idx="2">
                  <c:v>36 - 45</c:v>
                </c:pt>
                <c:pt idx="3">
                  <c:v>46 - 55</c:v>
                </c:pt>
                <c:pt idx="4">
                  <c:v>56 - 65</c:v>
                </c:pt>
                <c:pt idx="5">
                  <c:v>66 and over</c:v>
                </c:pt>
                <c:pt idx="6">
                  <c:v>Prefer not to say</c:v>
                </c:pt>
              </c:strCache>
            </c:strRef>
          </c:cat>
          <c:val>
            <c:numRef>
              <c:f>Visuals!$B$14:$B$20</c:f>
              <c:numCache>
                <c:formatCode>0.00%</c:formatCode>
                <c:ptCount val="7"/>
                <c:pt idx="0">
                  <c:v>0.81345533654541768</c:v>
                </c:pt>
                <c:pt idx="1">
                  <c:v>0.75100439304380029</c:v>
                </c:pt>
                <c:pt idx="2">
                  <c:v>0.7725506991981973</c:v>
                </c:pt>
                <c:pt idx="3">
                  <c:v>0.82872235725078158</c:v>
                </c:pt>
                <c:pt idx="4">
                  <c:v>0.75782089377712669</c:v>
                </c:pt>
                <c:pt idx="5">
                  <c:v>0.59782608695652173</c:v>
                </c:pt>
                <c:pt idx="6">
                  <c:v>0.5043478260869565</c:v>
                </c:pt>
              </c:numCache>
            </c:numRef>
          </c:val>
          <c:extLst>
            <c:ext xmlns:c16="http://schemas.microsoft.com/office/drawing/2014/chart" uri="{C3380CC4-5D6E-409C-BE32-E72D297353CC}">
              <c16:uniqueId val="{00000000-98E8-4A98-A83E-F384F6798AA1}"/>
            </c:ext>
          </c:extLst>
        </c:ser>
        <c:dLbls>
          <c:showLegendKey val="0"/>
          <c:showVal val="0"/>
          <c:showCatName val="0"/>
          <c:showSerName val="0"/>
          <c:showPercent val="0"/>
          <c:showBubbleSize val="0"/>
        </c:dLbls>
        <c:gapWidth val="89"/>
        <c:overlap val="-52"/>
        <c:axId val="632405391"/>
        <c:axId val="589781391"/>
      </c:barChart>
      <c:lineChart>
        <c:grouping val="standard"/>
        <c:varyColors val="0"/>
        <c:ser>
          <c:idx val="1"/>
          <c:order val="1"/>
          <c:tx>
            <c:v>Overall Favorability</c:v>
          </c:tx>
          <c:spPr>
            <a:ln w="28575" cap="rnd">
              <a:solidFill>
                <a:schemeClr val="accent2"/>
              </a:solidFill>
              <a:round/>
            </a:ln>
            <a:effectLst/>
          </c:spPr>
          <c:marker>
            <c:symbol val="none"/>
          </c:marker>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E8-4A98-A83E-F384F6798AA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Visuals!$A$14:$A$20</c:f>
              <c:strCache>
                <c:ptCount val="7"/>
                <c:pt idx="0">
                  <c:v>25 and under</c:v>
                </c:pt>
                <c:pt idx="1">
                  <c:v>26 - 35</c:v>
                </c:pt>
                <c:pt idx="2">
                  <c:v>36 - 45</c:v>
                </c:pt>
                <c:pt idx="3">
                  <c:v>46 - 55</c:v>
                </c:pt>
                <c:pt idx="4">
                  <c:v>56 - 65</c:v>
                </c:pt>
                <c:pt idx="5">
                  <c:v>66 and over</c:v>
                </c:pt>
                <c:pt idx="6">
                  <c:v>Prefer not to say</c:v>
                </c:pt>
              </c:strCache>
            </c:strRef>
          </c:cat>
          <c:val>
            <c:numRef>
              <c:f>Visuals!$C$14:$C$20</c:f>
              <c:numCache>
                <c:formatCode>0.00%</c:formatCode>
                <c:ptCount val="7"/>
                <c:pt idx="0">
                  <c:v>0.78500000000000003</c:v>
                </c:pt>
                <c:pt idx="1">
                  <c:v>0.78500000000000003</c:v>
                </c:pt>
                <c:pt idx="2">
                  <c:v>0.78500000000000003</c:v>
                </c:pt>
                <c:pt idx="3">
                  <c:v>0.78500000000000003</c:v>
                </c:pt>
                <c:pt idx="4">
                  <c:v>0.78500000000000003</c:v>
                </c:pt>
                <c:pt idx="5">
                  <c:v>0.78500000000000003</c:v>
                </c:pt>
                <c:pt idx="6">
                  <c:v>0.78500000000000003</c:v>
                </c:pt>
              </c:numCache>
            </c:numRef>
          </c:val>
          <c:smooth val="0"/>
          <c:extLst>
            <c:ext xmlns:c16="http://schemas.microsoft.com/office/drawing/2014/chart" uri="{C3380CC4-5D6E-409C-BE32-E72D297353CC}">
              <c16:uniqueId val="{00000002-98E8-4A98-A83E-F384F6798AA1}"/>
            </c:ext>
          </c:extLst>
        </c:ser>
        <c:dLbls>
          <c:showLegendKey val="0"/>
          <c:showVal val="0"/>
          <c:showCatName val="0"/>
          <c:showSerName val="0"/>
          <c:showPercent val="0"/>
          <c:showBubbleSize val="0"/>
        </c:dLbls>
        <c:marker val="1"/>
        <c:smooth val="0"/>
        <c:axId val="632405391"/>
        <c:axId val="589781391"/>
      </c:lineChart>
      <c:catAx>
        <c:axId val="63240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9781391"/>
        <c:crosses val="autoZero"/>
        <c:auto val="1"/>
        <c:lblAlgn val="ctr"/>
        <c:lblOffset val="100"/>
        <c:noMultiLvlLbl val="0"/>
      </c:catAx>
      <c:valAx>
        <c:axId val="589781391"/>
        <c:scaling>
          <c:orientation val="minMax"/>
          <c:min val="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405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c:spPr>
  <c:txPr>
    <a:bodyPr/>
    <a:lstStyle/>
    <a:p>
      <a:pPr>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79700006222241E-2"/>
          <c:y val="0.18277938160873075"/>
          <c:w val="0.91092066914981018"/>
          <c:h val="0.66986652800515145"/>
        </c:manualLayout>
      </c:layout>
      <c:barChart>
        <c:barDir val="col"/>
        <c:grouping val="clustered"/>
        <c:varyColors val="0"/>
        <c:ser>
          <c:idx val="0"/>
          <c:order val="0"/>
          <c:tx>
            <c:v>Favorability</c:v>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 Council Experience Dashboard.xlsx]Visuals'!$A$38:$A$40</c:f>
              <c:strCache>
                <c:ptCount val="3"/>
                <c:pt idx="0">
                  <c:v>I prefer not to say</c:v>
                </c:pt>
                <c:pt idx="1">
                  <c:v>BIPOC</c:v>
                </c:pt>
                <c:pt idx="2">
                  <c:v>White</c:v>
                </c:pt>
              </c:strCache>
            </c:strRef>
          </c:cat>
          <c:val>
            <c:numRef>
              <c:f>'[2023 Council Experience Dashboard.xlsx]Visuals'!$B$38:$B$40</c:f>
              <c:numCache>
                <c:formatCode>0.00%</c:formatCode>
                <c:ptCount val="3"/>
                <c:pt idx="0">
                  <c:v>0.57729468599033806</c:v>
                </c:pt>
                <c:pt idx="1">
                  <c:v>0.70307010804569459</c:v>
                </c:pt>
                <c:pt idx="2">
                  <c:v>0.80461619778710691</c:v>
                </c:pt>
              </c:numCache>
            </c:numRef>
          </c:val>
          <c:extLst>
            <c:ext xmlns:c16="http://schemas.microsoft.com/office/drawing/2014/chart" uri="{C3380CC4-5D6E-409C-BE32-E72D297353CC}">
              <c16:uniqueId val="{00000000-4273-4D02-A91F-4A2F97FB83A3}"/>
            </c:ext>
          </c:extLst>
        </c:ser>
        <c:dLbls>
          <c:showLegendKey val="0"/>
          <c:showVal val="0"/>
          <c:showCatName val="0"/>
          <c:showSerName val="0"/>
          <c:showPercent val="0"/>
          <c:showBubbleSize val="0"/>
        </c:dLbls>
        <c:gapWidth val="219"/>
        <c:axId val="632405391"/>
        <c:axId val="589781391"/>
      </c:barChart>
      <c:lineChart>
        <c:grouping val="standard"/>
        <c:varyColors val="0"/>
        <c:ser>
          <c:idx val="1"/>
          <c:order val="1"/>
          <c:tx>
            <c:v>Overall Favorability</c:v>
          </c:tx>
          <c:spPr>
            <a:ln w="28575" cap="rnd">
              <a:solidFill>
                <a:schemeClr val="accent2"/>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73-4D02-A91F-4A2F97FB83A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 Council Experience Dashboard.xlsx]Visuals'!$A$38:$A$40</c:f>
              <c:strCache>
                <c:ptCount val="3"/>
                <c:pt idx="0">
                  <c:v>I prefer not to say</c:v>
                </c:pt>
                <c:pt idx="1">
                  <c:v>BIPOC</c:v>
                </c:pt>
                <c:pt idx="2">
                  <c:v>White</c:v>
                </c:pt>
              </c:strCache>
            </c:strRef>
          </c:cat>
          <c:val>
            <c:numRef>
              <c:f>'[2023 Council Experience Dashboard.xlsx]Visuals'!$C$38:$C$40</c:f>
              <c:numCache>
                <c:formatCode>0.00%</c:formatCode>
                <c:ptCount val="3"/>
                <c:pt idx="0">
                  <c:v>0.78500000000000003</c:v>
                </c:pt>
                <c:pt idx="1">
                  <c:v>0.78500000000000003</c:v>
                </c:pt>
                <c:pt idx="2">
                  <c:v>0.78500000000000003</c:v>
                </c:pt>
              </c:numCache>
            </c:numRef>
          </c:val>
          <c:smooth val="0"/>
          <c:extLst>
            <c:ext xmlns:c16="http://schemas.microsoft.com/office/drawing/2014/chart" uri="{C3380CC4-5D6E-409C-BE32-E72D297353CC}">
              <c16:uniqueId val="{00000002-4273-4D02-A91F-4A2F97FB83A3}"/>
            </c:ext>
          </c:extLst>
        </c:ser>
        <c:dLbls>
          <c:showLegendKey val="0"/>
          <c:showVal val="0"/>
          <c:showCatName val="0"/>
          <c:showSerName val="0"/>
          <c:showPercent val="0"/>
          <c:showBubbleSize val="0"/>
        </c:dLbls>
        <c:marker val="1"/>
        <c:smooth val="0"/>
        <c:axId val="632405391"/>
        <c:axId val="589781391"/>
      </c:lineChart>
      <c:catAx>
        <c:axId val="63240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9781391"/>
        <c:crosses val="autoZero"/>
        <c:auto val="1"/>
        <c:lblAlgn val="ctr"/>
        <c:lblOffset val="100"/>
        <c:noMultiLvlLbl val="0"/>
      </c:catAx>
      <c:valAx>
        <c:axId val="589781391"/>
        <c:scaling>
          <c:orientation val="minMax"/>
          <c:min val="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405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94634488709139E-2"/>
          <c:y val="0.14831335961707262"/>
          <c:w val="0.9196467657611086"/>
          <c:h val="0.68614318059998103"/>
        </c:manualLayout>
      </c:layout>
      <c:barChart>
        <c:barDir val="col"/>
        <c:grouping val="clustered"/>
        <c:varyColors val="0"/>
        <c:ser>
          <c:idx val="0"/>
          <c:order val="0"/>
          <c:tx>
            <c:v>Favorability</c:v>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9FAF9"/>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Visuals!$A$43:$A$47</c:f>
              <c:strCache>
                <c:ptCount val="5"/>
                <c:pt idx="0">
                  <c:v>Less than 6 months</c:v>
                </c:pt>
                <c:pt idx="1">
                  <c:v>6 months - 18 months</c:v>
                </c:pt>
                <c:pt idx="2">
                  <c:v>19 months - 4 years</c:v>
                </c:pt>
                <c:pt idx="3">
                  <c:v>5 - 9 years</c:v>
                </c:pt>
                <c:pt idx="4">
                  <c:v>10 years or more</c:v>
                </c:pt>
              </c:strCache>
            </c:strRef>
          </c:cat>
          <c:val>
            <c:numRef>
              <c:f>Visuals!$B$43:$B$47</c:f>
              <c:numCache>
                <c:formatCode>0.00%</c:formatCode>
                <c:ptCount val="5"/>
                <c:pt idx="0">
                  <c:v>0.82973177429211364</c:v>
                </c:pt>
                <c:pt idx="1">
                  <c:v>0.75745623239048743</c:v>
                </c:pt>
                <c:pt idx="2">
                  <c:v>0.74424811617317332</c:v>
                </c:pt>
                <c:pt idx="3">
                  <c:v>0.79756457025647431</c:v>
                </c:pt>
                <c:pt idx="4">
                  <c:v>0.84222875612536863</c:v>
                </c:pt>
              </c:numCache>
            </c:numRef>
          </c:val>
          <c:extLst>
            <c:ext xmlns:c16="http://schemas.microsoft.com/office/drawing/2014/chart" uri="{C3380CC4-5D6E-409C-BE32-E72D297353CC}">
              <c16:uniqueId val="{00000000-03BC-4DC9-BEC1-77C05D5028F4}"/>
            </c:ext>
          </c:extLst>
        </c:ser>
        <c:dLbls>
          <c:showLegendKey val="0"/>
          <c:showVal val="0"/>
          <c:showCatName val="0"/>
          <c:showSerName val="0"/>
          <c:showPercent val="0"/>
          <c:showBubbleSize val="0"/>
        </c:dLbls>
        <c:gapWidth val="99"/>
        <c:axId val="632405391"/>
        <c:axId val="589781391"/>
      </c:barChart>
      <c:lineChart>
        <c:grouping val="standard"/>
        <c:varyColors val="0"/>
        <c:ser>
          <c:idx val="1"/>
          <c:order val="1"/>
          <c:tx>
            <c:v>Overall Favorability</c:v>
          </c:tx>
          <c:spPr>
            <a:ln w="28575" cap="rnd">
              <a:solidFill>
                <a:schemeClr val="accent2"/>
              </a:solidFill>
              <a:round/>
            </a:ln>
            <a:effectLst/>
          </c:spPr>
          <c:marker>
            <c:symbol val="none"/>
          </c:marker>
          <c:dLbls>
            <c:dLbl>
              <c:idx val="4"/>
              <c:layout>
                <c:manualLayout>
                  <c:x val="-0.13110269310138026"/>
                  <c:y val="-3.080229052623409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BC-4DC9-BEC1-77C05D5028F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Visuals!$A$43:$A$47</c:f>
              <c:strCache>
                <c:ptCount val="5"/>
                <c:pt idx="0">
                  <c:v>Less than 6 months</c:v>
                </c:pt>
                <c:pt idx="1">
                  <c:v>6 months - 18 months</c:v>
                </c:pt>
                <c:pt idx="2">
                  <c:v>19 months - 4 years</c:v>
                </c:pt>
                <c:pt idx="3">
                  <c:v>5 - 9 years</c:v>
                </c:pt>
                <c:pt idx="4">
                  <c:v>10 years or more</c:v>
                </c:pt>
              </c:strCache>
            </c:strRef>
          </c:cat>
          <c:val>
            <c:numRef>
              <c:f>Visuals!$C$43:$C$47</c:f>
              <c:numCache>
                <c:formatCode>0.00%</c:formatCode>
                <c:ptCount val="5"/>
                <c:pt idx="0">
                  <c:v>0.78500000000000003</c:v>
                </c:pt>
                <c:pt idx="1">
                  <c:v>0.78500000000000003</c:v>
                </c:pt>
                <c:pt idx="2">
                  <c:v>0.78500000000000003</c:v>
                </c:pt>
                <c:pt idx="3">
                  <c:v>0.78500000000000003</c:v>
                </c:pt>
                <c:pt idx="4">
                  <c:v>0.78500000000000003</c:v>
                </c:pt>
              </c:numCache>
            </c:numRef>
          </c:val>
          <c:smooth val="0"/>
          <c:extLst>
            <c:ext xmlns:c16="http://schemas.microsoft.com/office/drawing/2014/chart" uri="{C3380CC4-5D6E-409C-BE32-E72D297353CC}">
              <c16:uniqueId val="{00000002-03BC-4DC9-BEC1-77C05D5028F4}"/>
            </c:ext>
          </c:extLst>
        </c:ser>
        <c:dLbls>
          <c:showLegendKey val="0"/>
          <c:showVal val="0"/>
          <c:showCatName val="0"/>
          <c:showSerName val="0"/>
          <c:showPercent val="0"/>
          <c:showBubbleSize val="0"/>
        </c:dLbls>
        <c:marker val="1"/>
        <c:smooth val="0"/>
        <c:axId val="632405391"/>
        <c:axId val="589781391"/>
      </c:lineChart>
      <c:catAx>
        <c:axId val="63240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9781391"/>
        <c:crosses val="autoZero"/>
        <c:auto val="1"/>
        <c:lblAlgn val="ctr"/>
        <c:lblOffset val="100"/>
        <c:noMultiLvlLbl val="0"/>
      </c:catAx>
      <c:valAx>
        <c:axId val="589781391"/>
        <c:scaling>
          <c:orientation val="minMax"/>
          <c:min val="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405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c:spPr>
  <c:txPr>
    <a:bodyPr/>
    <a:lstStyle/>
    <a:p>
      <a:pPr>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372455890695639E-2"/>
          <c:y val="0.18891238341451305"/>
          <c:w val="0.91095852367243169"/>
          <c:h val="0.66974155685456571"/>
        </c:manualLayout>
      </c:layout>
      <c:barChart>
        <c:barDir val="col"/>
        <c:grouping val="clustered"/>
        <c:varyColors val="0"/>
        <c:ser>
          <c:idx val="0"/>
          <c:order val="0"/>
          <c:tx>
            <c:v>Favorability</c:v>
          </c:tx>
          <c:spPr>
            <a:solidFill>
              <a:srgbClr val="C529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9FAF9"/>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 Council Experience Dashboard.xlsx]Visuals'!$A$70:$A$72</c:f>
              <c:strCache>
                <c:ptCount val="3"/>
                <c:pt idx="0">
                  <c:v>I don't know</c:v>
                </c:pt>
                <c:pt idx="1">
                  <c:v>No</c:v>
                </c:pt>
                <c:pt idx="2">
                  <c:v>Yes</c:v>
                </c:pt>
              </c:strCache>
            </c:strRef>
          </c:cat>
          <c:val>
            <c:numRef>
              <c:f>'[2023 Council Experience Dashboard.xlsx]Visuals'!$B$70:$B$72</c:f>
              <c:numCache>
                <c:formatCode>0.00%</c:formatCode>
                <c:ptCount val="3"/>
                <c:pt idx="0">
                  <c:v>0.75719740604000707</c:v>
                </c:pt>
                <c:pt idx="1">
                  <c:v>0.72134614613159109</c:v>
                </c:pt>
                <c:pt idx="2">
                  <c:v>0.81722780341867973</c:v>
                </c:pt>
              </c:numCache>
            </c:numRef>
          </c:val>
          <c:extLst>
            <c:ext xmlns:c16="http://schemas.microsoft.com/office/drawing/2014/chart" uri="{C3380CC4-5D6E-409C-BE32-E72D297353CC}">
              <c16:uniqueId val="{00000000-6C89-48C7-BD63-F86B819EAE4D}"/>
            </c:ext>
          </c:extLst>
        </c:ser>
        <c:dLbls>
          <c:showLegendKey val="0"/>
          <c:showVal val="0"/>
          <c:showCatName val="0"/>
          <c:showSerName val="0"/>
          <c:showPercent val="0"/>
          <c:showBubbleSize val="0"/>
        </c:dLbls>
        <c:gapWidth val="219"/>
        <c:axId val="632405391"/>
        <c:axId val="589781391"/>
      </c:barChart>
      <c:lineChart>
        <c:grouping val="standard"/>
        <c:varyColors val="0"/>
        <c:ser>
          <c:idx val="1"/>
          <c:order val="1"/>
          <c:tx>
            <c:v>Overall Favorability</c:v>
          </c:tx>
          <c:spPr>
            <a:ln w="28575" cap="rnd">
              <a:solidFill>
                <a:schemeClr val="accent2"/>
              </a:solidFill>
              <a:round/>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89-48C7-BD63-F86B819EAE4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 Council Experience Dashboard.xlsx]Visuals'!$A$70:$A$72</c:f>
              <c:strCache>
                <c:ptCount val="3"/>
                <c:pt idx="0">
                  <c:v>I don't know</c:v>
                </c:pt>
                <c:pt idx="1">
                  <c:v>No</c:v>
                </c:pt>
                <c:pt idx="2">
                  <c:v>Yes</c:v>
                </c:pt>
              </c:strCache>
            </c:strRef>
          </c:cat>
          <c:val>
            <c:numRef>
              <c:f>'[2023 Council Experience Dashboard.xlsx]Visuals'!$C$70:$C$72</c:f>
              <c:numCache>
                <c:formatCode>0.00%</c:formatCode>
                <c:ptCount val="3"/>
                <c:pt idx="0">
                  <c:v>0.78500000000000003</c:v>
                </c:pt>
                <c:pt idx="1">
                  <c:v>0.78500000000000003</c:v>
                </c:pt>
                <c:pt idx="2">
                  <c:v>0.78500000000000003</c:v>
                </c:pt>
              </c:numCache>
            </c:numRef>
          </c:val>
          <c:smooth val="0"/>
          <c:extLst>
            <c:ext xmlns:c16="http://schemas.microsoft.com/office/drawing/2014/chart" uri="{C3380CC4-5D6E-409C-BE32-E72D297353CC}">
              <c16:uniqueId val="{00000002-6C89-48C7-BD63-F86B819EAE4D}"/>
            </c:ext>
          </c:extLst>
        </c:ser>
        <c:dLbls>
          <c:showLegendKey val="0"/>
          <c:showVal val="0"/>
          <c:showCatName val="0"/>
          <c:showSerName val="0"/>
          <c:showPercent val="0"/>
          <c:showBubbleSize val="0"/>
        </c:dLbls>
        <c:marker val="1"/>
        <c:smooth val="0"/>
        <c:axId val="632405391"/>
        <c:axId val="589781391"/>
      </c:lineChart>
      <c:catAx>
        <c:axId val="63240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9781391"/>
        <c:crosses val="autoZero"/>
        <c:auto val="1"/>
        <c:lblAlgn val="ctr"/>
        <c:lblOffset val="100"/>
        <c:noMultiLvlLbl val="0"/>
      </c:catAx>
      <c:valAx>
        <c:axId val="589781391"/>
        <c:scaling>
          <c:orientation val="minMax"/>
          <c:min val="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405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28376807542803E-2"/>
          <c:y val="0.16791481722467613"/>
          <c:w val="0.91745945247796812"/>
          <c:h val="0.66094130653306216"/>
        </c:manualLayout>
      </c:layout>
      <c:barChart>
        <c:barDir val="col"/>
        <c:grouping val="clustered"/>
        <c:varyColors val="0"/>
        <c:ser>
          <c:idx val="0"/>
          <c:order val="0"/>
          <c:tx>
            <c:v>Favorability</c:v>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9FAF9"/>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Visuals!$A$60:$A$62</c:f>
              <c:strCache>
                <c:ptCount val="3"/>
                <c:pt idx="0">
                  <c:v>Fully office-based</c:v>
                </c:pt>
                <c:pt idx="1">
                  <c:v>Fully remote</c:v>
                </c:pt>
                <c:pt idx="2">
                  <c:v>Hybrid/ combination of remote and in the office</c:v>
                </c:pt>
              </c:strCache>
            </c:strRef>
          </c:cat>
          <c:val>
            <c:numRef>
              <c:f>Visuals!$B$60:$B$62</c:f>
              <c:numCache>
                <c:formatCode>0.00%</c:formatCode>
                <c:ptCount val="3"/>
                <c:pt idx="0">
                  <c:v>0.82353072625321755</c:v>
                </c:pt>
                <c:pt idx="1">
                  <c:v>0.75094244797572307</c:v>
                </c:pt>
                <c:pt idx="2">
                  <c:v>0.78972540543363778</c:v>
                </c:pt>
              </c:numCache>
            </c:numRef>
          </c:val>
          <c:extLst>
            <c:ext xmlns:c16="http://schemas.microsoft.com/office/drawing/2014/chart" uri="{C3380CC4-5D6E-409C-BE32-E72D297353CC}">
              <c16:uniqueId val="{00000000-17A3-4E6F-A83A-2CA5D920762D}"/>
            </c:ext>
          </c:extLst>
        </c:ser>
        <c:dLbls>
          <c:showLegendKey val="0"/>
          <c:showVal val="0"/>
          <c:showCatName val="0"/>
          <c:showSerName val="0"/>
          <c:showPercent val="0"/>
          <c:showBubbleSize val="0"/>
        </c:dLbls>
        <c:gapWidth val="219"/>
        <c:axId val="632405391"/>
        <c:axId val="589781391"/>
      </c:barChart>
      <c:lineChart>
        <c:grouping val="standard"/>
        <c:varyColors val="0"/>
        <c:ser>
          <c:idx val="1"/>
          <c:order val="1"/>
          <c:tx>
            <c:v>Overall Favorability</c:v>
          </c:tx>
          <c:spPr>
            <a:ln w="28575" cap="rnd">
              <a:solidFill>
                <a:schemeClr val="accent2"/>
              </a:solidFill>
              <a:round/>
            </a:ln>
            <a:effectLst/>
          </c:spPr>
          <c:marker>
            <c:symbol val="none"/>
          </c:marker>
          <c:dLbls>
            <c:dLbl>
              <c:idx val="2"/>
              <c:layout>
                <c:manualLayout>
                  <c:x val="-0.1700040126556418"/>
                  <c:y val="-3.290115663541200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A3-4E6F-A83A-2CA5D920762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Visuals!$A$60:$A$62</c:f>
              <c:strCache>
                <c:ptCount val="3"/>
                <c:pt idx="0">
                  <c:v>Fully office-based</c:v>
                </c:pt>
                <c:pt idx="1">
                  <c:v>Fully remote</c:v>
                </c:pt>
                <c:pt idx="2">
                  <c:v>Hybrid/ combination of remote and in the office</c:v>
                </c:pt>
              </c:strCache>
            </c:strRef>
          </c:cat>
          <c:val>
            <c:numRef>
              <c:f>Visuals!$C$60:$C$62</c:f>
              <c:numCache>
                <c:formatCode>0.00%</c:formatCode>
                <c:ptCount val="3"/>
                <c:pt idx="0">
                  <c:v>0.78500000000000003</c:v>
                </c:pt>
                <c:pt idx="1">
                  <c:v>0.78500000000000003</c:v>
                </c:pt>
                <c:pt idx="2">
                  <c:v>0.78500000000000003</c:v>
                </c:pt>
              </c:numCache>
            </c:numRef>
          </c:val>
          <c:smooth val="0"/>
          <c:extLst>
            <c:ext xmlns:c16="http://schemas.microsoft.com/office/drawing/2014/chart" uri="{C3380CC4-5D6E-409C-BE32-E72D297353CC}">
              <c16:uniqueId val="{00000002-17A3-4E6F-A83A-2CA5D920762D}"/>
            </c:ext>
          </c:extLst>
        </c:ser>
        <c:dLbls>
          <c:showLegendKey val="0"/>
          <c:showVal val="0"/>
          <c:showCatName val="0"/>
          <c:showSerName val="0"/>
          <c:showPercent val="0"/>
          <c:showBubbleSize val="0"/>
        </c:dLbls>
        <c:marker val="1"/>
        <c:smooth val="0"/>
        <c:axId val="632405391"/>
        <c:axId val="589781391"/>
      </c:lineChart>
      <c:catAx>
        <c:axId val="63240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89781391"/>
        <c:crosses val="autoZero"/>
        <c:auto val="1"/>
        <c:lblAlgn val="ctr"/>
        <c:lblOffset val="100"/>
        <c:noMultiLvlLbl val="0"/>
      </c:catAx>
      <c:valAx>
        <c:axId val="589781391"/>
        <c:scaling>
          <c:orientation val="minMax"/>
          <c:min val="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324053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400"/>
              <a:t>How</a:t>
            </a:r>
            <a:r>
              <a:rPr lang="en-US" sz="2400" baseline="0"/>
              <a:t> likely are you to recommend your council to others as a place to work on a scale of 1-10?</a:t>
            </a:r>
          </a:p>
          <a:p>
            <a:pPr>
              <a:defRPr sz="1800"/>
            </a:pPr>
            <a:r>
              <a:rPr lang="en-US" sz="2400" baseline="0"/>
              <a:t>Average Score</a:t>
            </a:r>
          </a:p>
        </c:rich>
      </c:tx>
      <c:layout>
        <c:manualLayout>
          <c:xMode val="edge"/>
          <c:yMode val="edge"/>
          <c:x val="0.13785568115495508"/>
          <c:y val="1.462853316511160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162160428462365"/>
          <c:y val="0.29629364419030302"/>
          <c:w val="0.4407067243848195"/>
          <c:h val="0.71043173753306366"/>
        </c:manualLayout>
      </c:layout>
      <c:doughnutChart>
        <c:varyColors val="1"/>
        <c:ser>
          <c:idx val="0"/>
          <c:order val="0"/>
          <c:spPr>
            <a:ln>
              <a:noFill/>
            </a:ln>
          </c:spPr>
          <c:dPt>
            <c:idx val="0"/>
            <c:bubble3D val="0"/>
            <c:spPr>
              <a:solidFill>
                <a:schemeClr val="bg1"/>
              </a:solidFill>
              <a:ln w="19050">
                <a:solidFill>
                  <a:srgbClr val="FFFFFF"/>
                </a:solidFill>
              </a:ln>
              <a:effectLst/>
            </c:spPr>
            <c:extLst>
              <c:ext xmlns:c16="http://schemas.microsoft.com/office/drawing/2014/chart" uri="{C3380CC4-5D6E-409C-BE32-E72D297353CC}">
                <c16:uniqueId val="{00000001-E995-46C2-B1E0-C98511A69FDF}"/>
              </c:ext>
            </c:extLst>
          </c:dPt>
          <c:dPt>
            <c:idx val="1"/>
            <c:bubble3D val="0"/>
            <c:spPr>
              <a:solidFill>
                <a:schemeClr val="bg1">
                  <a:lumMod val="40000"/>
                  <a:lumOff val="60000"/>
                </a:schemeClr>
              </a:solidFill>
              <a:ln w="19050">
                <a:noFill/>
              </a:ln>
              <a:effectLst/>
            </c:spPr>
            <c:extLst>
              <c:ext xmlns:c16="http://schemas.microsoft.com/office/drawing/2014/chart" uri="{C3380CC4-5D6E-409C-BE32-E72D297353CC}">
                <c16:uniqueId val="{00000003-E995-46C2-B1E0-C98511A69FDF}"/>
              </c:ext>
            </c:extLst>
          </c:dPt>
          <c:val>
            <c:numRef>
              <c:f>'[2023 Council Experience Dashboard.xlsx]NPS Visuals'!$C$27:$C$28</c:f>
              <c:numCache>
                <c:formatCode>General</c:formatCode>
                <c:ptCount val="2"/>
                <c:pt idx="0">
                  <c:v>7.83</c:v>
                </c:pt>
                <c:pt idx="1">
                  <c:v>2.17</c:v>
                </c:pt>
              </c:numCache>
            </c:numRef>
          </c:val>
          <c:extLst>
            <c:ext xmlns:c16="http://schemas.microsoft.com/office/drawing/2014/chart" uri="{C3380CC4-5D6E-409C-BE32-E72D297353CC}">
              <c16:uniqueId val="{00000004-E995-46C2-B1E0-C98511A69FD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Top</a:t>
            </a:r>
            <a:r>
              <a:rPr lang="en-US" sz="1800" baseline="0"/>
              <a:t> Priorities (ranked 1st)</a:t>
            </a:r>
          </a:p>
          <a:p>
            <a:pPr>
              <a:defRPr sz="1800"/>
            </a:pPr>
            <a:r>
              <a:rPr lang="en-US" sz="1800" baseline="0"/>
              <a:t>All Responses</a:t>
            </a:r>
            <a:endParaRPr lang="en-US" sz="1800"/>
          </a:p>
        </c:rich>
      </c:tx>
      <c:layout>
        <c:manualLayout>
          <c:xMode val="edge"/>
          <c:yMode val="edge"/>
          <c:x val="0.31682440117394389"/>
          <c:y val="3.217961801273121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8076851760338113"/>
          <c:y val="0.11832252752110729"/>
          <c:w val="0.49974803149606301"/>
          <c:h val="0.82808806488991893"/>
        </c:manualLayout>
      </c:layout>
      <c:pieChart>
        <c:varyColors val="1"/>
        <c:ser>
          <c:idx val="0"/>
          <c:order val="0"/>
          <c:spPr>
            <a:ln>
              <a:solidFill>
                <a:sysClr val="windowText" lastClr="000000"/>
              </a:solidFill>
            </a:ln>
          </c:spPr>
          <c:dPt>
            <c:idx val="0"/>
            <c:bubble3D val="0"/>
            <c:spPr>
              <a:solidFill>
                <a:schemeClr val="accent1"/>
              </a:solidFill>
              <a:ln w="19050">
                <a:solidFill>
                  <a:sysClr val="windowText" lastClr="000000"/>
                </a:solidFill>
              </a:ln>
              <a:effectLst/>
            </c:spPr>
            <c:extLst>
              <c:ext xmlns:c16="http://schemas.microsoft.com/office/drawing/2014/chart" uri="{C3380CC4-5D6E-409C-BE32-E72D297353CC}">
                <c16:uniqueId val="{00000001-D028-4D88-BE4D-BAE2C6908E56}"/>
              </c:ext>
            </c:extLst>
          </c:dPt>
          <c:dPt>
            <c:idx val="1"/>
            <c:bubble3D val="0"/>
            <c:spPr>
              <a:solidFill>
                <a:schemeClr val="bg1"/>
              </a:solidFill>
              <a:ln w="19050">
                <a:solidFill>
                  <a:sysClr val="windowText" lastClr="000000"/>
                </a:solidFill>
              </a:ln>
              <a:effectLst/>
            </c:spPr>
            <c:extLst>
              <c:ext xmlns:c16="http://schemas.microsoft.com/office/drawing/2014/chart" uri="{C3380CC4-5D6E-409C-BE32-E72D297353CC}">
                <c16:uniqueId val="{00000003-D028-4D88-BE4D-BAE2C6908E56}"/>
              </c:ext>
            </c:extLst>
          </c:dPt>
          <c:dPt>
            <c:idx val="2"/>
            <c:bubble3D val="0"/>
            <c:spPr>
              <a:solidFill>
                <a:schemeClr val="accent3"/>
              </a:solidFill>
              <a:ln w="19050">
                <a:solidFill>
                  <a:sysClr val="windowText" lastClr="000000"/>
                </a:solidFill>
              </a:ln>
              <a:effectLst/>
            </c:spPr>
            <c:extLst>
              <c:ext xmlns:c16="http://schemas.microsoft.com/office/drawing/2014/chart" uri="{C3380CC4-5D6E-409C-BE32-E72D297353CC}">
                <c16:uniqueId val="{00000005-D028-4D88-BE4D-BAE2C6908E56}"/>
              </c:ext>
            </c:extLst>
          </c:dPt>
          <c:dPt>
            <c:idx val="3"/>
            <c:bubble3D val="0"/>
            <c:spPr>
              <a:solidFill>
                <a:schemeClr val="accent2"/>
              </a:solidFill>
              <a:ln w="19050">
                <a:solidFill>
                  <a:sysClr val="windowText" lastClr="000000"/>
                </a:solidFill>
              </a:ln>
              <a:effectLst/>
            </c:spPr>
            <c:extLst>
              <c:ext xmlns:c16="http://schemas.microsoft.com/office/drawing/2014/chart" uri="{C3380CC4-5D6E-409C-BE32-E72D297353CC}">
                <c16:uniqueId val="{00000007-D028-4D88-BE4D-BAE2C6908E56}"/>
              </c:ext>
            </c:extLst>
          </c:dPt>
          <c:dPt>
            <c:idx val="4"/>
            <c:bubble3D val="0"/>
            <c:spPr>
              <a:solidFill>
                <a:schemeClr val="accent5"/>
              </a:solidFill>
              <a:ln w="19050">
                <a:solidFill>
                  <a:sysClr val="windowText" lastClr="000000"/>
                </a:solidFill>
              </a:ln>
              <a:effectLst/>
            </c:spPr>
            <c:extLst>
              <c:ext xmlns:c16="http://schemas.microsoft.com/office/drawing/2014/chart" uri="{C3380CC4-5D6E-409C-BE32-E72D297353CC}">
                <c16:uniqueId val="{00000009-D028-4D88-BE4D-BAE2C6908E56}"/>
              </c:ext>
            </c:extLst>
          </c:dPt>
          <c:dPt>
            <c:idx val="5"/>
            <c:bubble3D val="0"/>
            <c:spPr>
              <a:solidFill>
                <a:schemeClr val="accent4"/>
              </a:solidFill>
              <a:ln w="19050">
                <a:solidFill>
                  <a:sysClr val="windowText" lastClr="000000"/>
                </a:solidFill>
              </a:ln>
              <a:effectLst/>
            </c:spPr>
            <c:extLst>
              <c:ext xmlns:c16="http://schemas.microsoft.com/office/drawing/2014/chart" uri="{C3380CC4-5D6E-409C-BE32-E72D297353CC}">
                <c16:uniqueId val="{0000000B-D028-4D88-BE4D-BAE2C6908E56}"/>
              </c:ext>
            </c:extLst>
          </c:dPt>
          <c:dLbls>
            <c:dLbl>
              <c:idx val="2"/>
              <c:layout>
                <c:manualLayout>
                  <c:x val="7.4561061035928591E-2"/>
                  <c:y val="8.6712800573804025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28-4D88-BE4D-BAE2C6908E56}"/>
                </c:ext>
              </c:extLst>
            </c:dLbl>
            <c:dLbl>
              <c:idx val="4"/>
              <c:layout>
                <c:manualLayout>
                  <c:x val="1.473048419231518E-2"/>
                  <c:y val="2.598946466075603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028-4D88-BE4D-BAE2C6908E56}"/>
                </c:ext>
              </c:extLst>
            </c:dLbl>
            <c:dLbl>
              <c:idx val="5"/>
              <c:layout>
                <c:manualLayout>
                  <c:x val="1.1136679524969287E-2"/>
                  <c:y val="4.021873568852085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028-4D88-BE4D-BAE2C6908E56}"/>
                </c:ext>
              </c:extLst>
            </c:dLbl>
            <c:spPr>
              <a:solidFill>
                <a:srgbClr val="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'[2023 Council Experience Dashboard.xlsx]Ranking Visuals'!$A$14:$A$19</c:f>
              <c:strCache>
                <c:ptCount val="6"/>
                <c:pt idx="0">
                  <c:v>Flexibility</c:v>
                </c:pt>
                <c:pt idx="1">
                  <c:v>Culture</c:v>
                </c:pt>
                <c:pt idx="2">
                  <c:v>Compensation</c:v>
                </c:pt>
                <c:pt idx="3">
                  <c:v>Support of Manager</c:v>
                </c:pt>
                <c:pt idx="4">
                  <c:v>Benefits  (e.g health insurance, vision, mileage reimbursement, PTO)</c:v>
                </c:pt>
                <c:pt idx="5">
                  <c:v>Support of Coworker</c:v>
                </c:pt>
              </c:strCache>
            </c:strRef>
          </c:cat>
          <c:val>
            <c:numRef>
              <c:f>'[2023 Council Experience Dashboard.xlsx]Ranking Visuals'!$B$14:$B$19</c:f>
              <c:numCache>
                <c:formatCode>0%</c:formatCode>
                <c:ptCount val="6"/>
                <c:pt idx="0">
                  <c:v>0.39374999999999999</c:v>
                </c:pt>
                <c:pt idx="1">
                  <c:v>0.328125</c:v>
                </c:pt>
                <c:pt idx="2">
                  <c:v>0.171875</c:v>
                </c:pt>
                <c:pt idx="3">
                  <c:v>0.05</c:v>
                </c:pt>
                <c:pt idx="4">
                  <c:v>2.5000000000000001E-2</c:v>
                </c:pt>
                <c:pt idx="5">
                  <c:v>3.125E-2</c:v>
                </c:pt>
              </c:numCache>
            </c:numRef>
          </c:val>
          <c:extLst>
            <c:ext xmlns:c16="http://schemas.microsoft.com/office/drawing/2014/chart" uri="{C3380CC4-5D6E-409C-BE32-E72D297353CC}">
              <c16:uniqueId val="{0000000C-D028-4D88-BE4D-BAE2C6908E5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175608123394272E-2"/>
          <c:y val="0.15412685653063601"/>
          <c:w val="0.42055585194507122"/>
          <c:h val="0.8272011750595165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569019360303165"/>
          <c:y val="9.9032880940858242E-2"/>
          <c:w val="0.47083333333333333"/>
          <c:h val="0.78290993071593529"/>
        </c:manualLayout>
      </c:layout>
      <c:doughnutChart>
        <c:varyColors val="1"/>
        <c:ser>
          <c:idx val="0"/>
          <c:order val="0"/>
          <c:spPr>
            <a:solidFill>
              <a:schemeClr val="accent2">
                <a:lumMod val="60000"/>
                <a:lumOff val="40000"/>
              </a:schemeClr>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3B9-4A7C-8740-59E639DE94BE}"/>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F3B9-4A7C-8740-59E639DE94BE}"/>
              </c:ext>
            </c:extLst>
          </c:dPt>
          <c:val>
            <c:numRef>
              <c:f>OverallFavorabilitybyQuestion!$D$1:$E$1</c:f>
              <c:numCache>
                <c:formatCode>0.0%</c:formatCode>
                <c:ptCount val="2"/>
                <c:pt idx="0" formatCode="0.000%">
                  <c:v>0.78500000000000003</c:v>
                </c:pt>
                <c:pt idx="1">
                  <c:v>0.21501965381697818</c:v>
                </c:pt>
              </c:numCache>
            </c:numRef>
          </c:val>
          <c:extLst>
            <c:ext xmlns:c16="http://schemas.microsoft.com/office/drawing/2014/chart" uri="{C3380CC4-5D6E-409C-BE32-E72D297353CC}">
              <c16:uniqueId val="{00000004-F3B9-4A7C-8740-59E639DE94B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0" i="0" u="none" strike="noStrike" kern="1200" spc="0" baseline="0">
                <a:solidFill>
                  <a:schemeClr val="tx1">
                    <a:lumMod val="65000"/>
                    <a:lumOff val="35000"/>
                  </a:schemeClr>
                </a:solidFill>
                <a:latin typeface="+mn-lt"/>
                <a:ea typeface="+mn-ea"/>
                <a:cs typeface="+mn-cs"/>
              </a:defRPr>
            </a:pPr>
            <a:r>
              <a:rPr lang="en-US" sz="1800"/>
              <a:t>Engagement Profiles</a:t>
            </a:r>
          </a:p>
          <a:p>
            <a:pPr algn="ctr">
              <a:defRPr sz="1800"/>
            </a:pPr>
            <a:r>
              <a:rPr lang="en-US" sz="1800"/>
              <a:t>Average Score Per Respondent</a:t>
            </a:r>
            <a:r>
              <a:rPr lang="en-US" sz="1800" baseline="0"/>
              <a:t> Grouped by Enagement Profile</a:t>
            </a:r>
            <a:endParaRPr lang="en-US" sz="1800"/>
          </a:p>
        </c:rich>
      </c:tx>
      <c:layout>
        <c:manualLayout>
          <c:xMode val="edge"/>
          <c:yMode val="edge"/>
          <c:x val="0.23803151840777187"/>
          <c:y val="5.5804921886300485E-2"/>
        </c:manualLayout>
      </c:layout>
      <c:overlay val="0"/>
      <c:spPr>
        <a:noFill/>
        <a:ln>
          <a:noFill/>
        </a:ln>
        <a:effectLst/>
      </c:spPr>
      <c:txPr>
        <a:bodyPr rot="0" spcFirstLastPara="1" vertOverflow="ellipsis" vert="horz" wrap="square" anchor="ctr" anchorCtr="1"/>
        <a:lstStyle/>
        <a:p>
          <a:pPr algn="ct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669737307992551E-2"/>
          <c:y val="0.16771428571428573"/>
          <c:w val="0.88033555383677398"/>
          <c:h val="0.52688718147661906"/>
        </c:manualLayout>
      </c:layout>
      <c:barChart>
        <c:barDir val="bar"/>
        <c:grouping val="stacked"/>
        <c:varyColors val="0"/>
        <c:ser>
          <c:idx val="3"/>
          <c:order val="0"/>
          <c:tx>
            <c:strRef>
              <c:f>'[2023 Council Experience Dashboard.xlsx]Engagement Metrics'!$D$5</c:f>
              <c:strCache>
                <c:ptCount val="1"/>
                <c:pt idx="0">
                  <c:v>Highly Engaged (5.0 - 6.0)</c:v>
                </c:pt>
              </c:strCache>
            </c:strRef>
          </c:tx>
          <c:spPr>
            <a:solidFill>
              <a:schemeClr val="bg1"/>
            </a:solidFill>
            <a:ln>
              <a:noFill/>
            </a:ln>
            <a:effectLst/>
          </c:spPr>
          <c:invertIfNegative val="0"/>
          <c:val>
            <c:numRef>
              <c:f>'[2023 Council Experience Dashboard.xlsx]Engagement Metrics'!$E$5</c:f>
              <c:numCache>
                <c:formatCode>General</c:formatCode>
                <c:ptCount val="1"/>
                <c:pt idx="0">
                  <c:v>213</c:v>
                </c:pt>
              </c:numCache>
            </c:numRef>
          </c:val>
          <c:extLst>
            <c:ext xmlns:c16="http://schemas.microsoft.com/office/drawing/2014/chart" uri="{C3380CC4-5D6E-409C-BE32-E72D297353CC}">
              <c16:uniqueId val="{00000000-F4F1-4D46-A536-7D373A38D902}"/>
            </c:ext>
          </c:extLst>
        </c:ser>
        <c:ser>
          <c:idx val="2"/>
          <c:order val="1"/>
          <c:tx>
            <c:strRef>
              <c:f>'[2023 Council Experience Dashboard.xlsx]Engagement Metrics'!$D$4</c:f>
              <c:strCache>
                <c:ptCount val="1"/>
                <c:pt idx="0">
                  <c:v>Moderately Engaged (4.0 - 4.9)</c:v>
                </c:pt>
              </c:strCache>
            </c:strRef>
          </c:tx>
          <c:spPr>
            <a:solidFill>
              <a:schemeClr val="bg1">
                <a:lumMod val="60000"/>
                <a:lumOff val="40000"/>
              </a:schemeClr>
            </a:solidFill>
            <a:ln>
              <a:noFill/>
            </a:ln>
            <a:effectLst/>
          </c:spPr>
          <c:invertIfNegative val="0"/>
          <c:val>
            <c:numRef>
              <c:f>'[2023 Council Experience Dashboard.xlsx]Engagement Metrics'!$E$4</c:f>
              <c:numCache>
                <c:formatCode>General</c:formatCode>
                <c:ptCount val="1"/>
                <c:pt idx="0">
                  <c:v>88</c:v>
                </c:pt>
              </c:numCache>
            </c:numRef>
          </c:val>
          <c:extLst>
            <c:ext xmlns:c16="http://schemas.microsoft.com/office/drawing/2014/chart" uri="{C3380CC4-5D6E-409C-BE32-E72D297353CC}">
              <c16:uniqueId val="{00000001-F4F1-4D46-A536-7D373A38D902}"/>
            </c:ext>
          </c:extLst>
        </c:ser>
        <c:ser>
          <c:idx val="1"/>
          <c:order val="2"/>
          <c:tx>
            <c:strRef>
              <c:f>'[2023 Council Experience Dashboard.xlsx]Engagement Metrics'!$D$3</c:f>
              <c:strCache>
                <c:ptCount val="1"/>
                <c:pt idx="0">
                  <c:v>Barely Engaged (3.0 - 3.9)</c:v>
                </c:pt>
              </c:strCache>
            </c:strRef>
          </c:tx>
          <c:spPr>
            <a:solidFill>
              <a:schemeClr val="tx2">
                <a:lumMod val="60000"/>
                <a:lumOff val="40000"/>
              </a:schemeClr>
            </a:solidFill>
            <a:ln>
              <a:noFill/>
            </a:ln>
            <a:effectLst/>
          </c:spPr>
          <c:invertIfNegative val="0"/>
          <c:val>
            <c:numRef>
              <c:f>'[2023 Council Experience Dashboard.xlsx]Engagement Metrics'!$E$3</c:f>
              <c:numCache>
                <c:formatCode>General</c:formatCode>
                <c:ptCount val="1"/>
                <c:pt idx="0">
                  <c:v>17</c:v>
                </c:pt>
              </c:numCache>
            </c:numRef>
          </c:val>
          <c:extLst>
            <c:ext xmlns:c16="http://schemas.microsoft.com/office/drawing/2014/chart" uri="{C3380CC4-5D6E-409C-BE32-E72D297353CC}">
              <c16:uniqueId val="{00000002-F4F1-4D46-A536-7D373A38D902}"/>
            </c:ext>
          </c:extLst>
        </c:ser>
        <c:ser>
          <c:idx val="0"/>
          <c:order val="3"/>
          <c:tx>
            <c:strRef>
              <c:f>'[2023 Council Experience Dashboard.xlsx]Engagement Metrics'!$D$2</c:f>
              <c:strCache>
                <c:ptCount val="1"/>
                <c:pt idx="0">
                  <c:v>Disengaged (1.0 - 2.9)</c:v>
                </c:pt>
              </c:strCache>
            </c:strRef>
          </c:tx>
          <c:spPr>
            <a:solidFill>
              <a:schemeClr val="tx2"/>
            </a:solidFill>
            <a:ln>
              <a:noFill/>
            </a:ln>
            <a:effectLst/>
          </c:spPr>
          <c:invertIfNegative val="0"/>
          <c:val>
            <c:numRef>
              <c:f>'[2023 Council Experience Dashboard.xlsx]Engagement Metrics'!$E$2</c:f>
              <c:numCache>
                <c:formatCode>General</c:formatCode>
                <c:ptCount val="1"/>
                <c:pt idx="0">
                  <c:v>2</c:v>
                </c:pt>
              </c:numCache>
            </c:numRef>
          </c:val>
          <c:extLst>
            <c:ext xmlns:c16="http://schemas.microsoft.com/office/drawing/2014/chart" uri="{C3380CC4-5D6E-409C-BE32-E72D297353CC}">
              <c16:uniqueId val="{00000003-F4F1-4D46-A536-7D373A38D902}"/>
            </c:ext>
          </c:extLst>
        </c:ser>
        <c:dLbls>
          <c:showLegendKey val="0"/>
          <c:showVal val="0"/>
          <c:showCatName val="0"/>
          <c:showSerName val="0"/>
          <c:showPercent val="0"/>
          <c:showBubbleSize val="0"/>
        </c:dLbls>
        <c:gapWidth val="150"/>
        <c:overlap val="100"/>
        <c:axId val="1561154976"/>
        <c:axId val="219513488"/>
      </c:barChart>
      <c:catAx>
        <c:axId val="1561154976"/>
        <c:scaling>
          <c:orientation val="minMax"/>
        </c:scaling>
        <c:delete val="1"/>
        <c:axPos val="l"/>
        <c:numFmt formatCode="0%" sourceLinked="1"/>
        <c:majorTickMark val="none"/>
        <c:minorTickMark val="none"/>
        <c:tickLblPos val="nextTo"/>
        <c:crossAx val="219513488"/>
        <c:crosses val="autoZero"/>
        <c:auto val="1"/>
        <c:lblAlgn val="ctr"/>
        <c:lblOffset val="100"/>
        <c:noMultiLvlLbl val="0"/>
      </c:catAx>
      <c:valAx>
        <c:axId val="219513488"/>
        <c:scaling>
          <c:orientation val="minMax"/>
          <c:max val="320"/>
          <c:min val="0"/>
        </c:scaling>
        <c:delete val="1"/>
        <c:axPos val="b"/>
        <c:numFmt formatCode="General" sourceLinked="1"/>
        <c:majorTickMark val="none"/>
        <c:minorTickMark val="none"/>
        <c:tickLblPos val="nextTo"/>
        <c:crossAx val="1561154976"/>
        <c:crosses val="autoZero"/>
        <c:crossBetween val="between"/>
      </c:valAx>
      <c:spPr>
        <a:noFill/>
        <a:ln>
          <a:noFill/>
        </a:ln>
        <a:effectLst/>
      </c:spPr>
    </c:plotArea>
    <c:legend>
      <c:legendPos val="b"/>
      <c:layout>
        <c:manualLayout>
          <c:xMode val="edge"/>
          <c:yMode val="edge"/>
          <c:x val="1.1779312432762323E-2"/>
          <c:y val="0.58961231207160925"/>
          <c:w val="0.97019475914240516"/>
          <c:h val="0.149306649168853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Team Dynamics</a:t>
            </a:r>
          </a:p>
        </c:rich>
      </c:tx>
      <c:layout>
        <c:manualLayout>
          <c:xMode val="edge"/>
          <c:yMode val="edge"/>
          <c:x val="0.11513106955380577"/>
          <c:y val="0.431842158093276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650877624671916"/>
          <c:y val="7.4148580699827965E-2"/>
          <c:w val="0.72191519028871387"/>
          <c:h val="0.86107470253077723"/>
        </c:manualLayout>
      </c:layout>
      <c:barChart>
        <c:barDir val="bar"/>
        <c:grouping val="stacked"/>
        <c:varyColors val="0"/>
        <c:ser>
          <c:idx val="0"/>
          <c:order val="0"/>
          <c:spPr>
            <a:solidFill>
              <a:schemeClr val="bg1"/>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Dashboard.xlsx]Team Dynamics'!$AJ$8</c:f>
              <c:numCache>
                <c:formatCode>0.0%</c:formatCode>
                <c:ptCount val="1"/>
                <c:pt idx="0">
                  <c:v>0.87562499999999976</c:v>
                </c:pt>
              </c:numCache>
            </c:numRef>
          </c:val>
          <c:extLst>
            <c:ext xmlns:c16="http://schemas.microsoft.com/office/drawing/2014/chart" uri="{C3380CC4-5D6E-409C-BE32-E72D297353CC}">
              <c16:uniqueId val="{00000000-6CA5-41A2-99CA-E2E91D7212A5}"/>
            </c:ext>
          </c:extLst>
        </c:ser>
        <c:ser>
          <c:idx val="1"/>
          <c:order val="1"/>
          <c:spPr>
            <a:solidFill>
              <a:schemeClr val="bg1">
                <a:lumMod val="60000"/>
                <a:lumOff val="40000"/>
              </a:scheme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Dashboard.xlsx]Team Dynamics'!$AK$8</c:f>
              <c:numCache>
                <c:formatCode>0.0%</c:formatCode>
                <c:ptCount val="1"/>
                <c:pt idx="0">
                  <c:v>0.11593749999999999</c:v>
                </c:pt>
              </c:numCache>
            </c:numRef>
          </c:val>
          <c:extLst>
            <c:ext xmlns:c16="http://schemas.microsoft.com/office/drawing/2014/chart" uri="{C3380CC4-5D6E-409C-BE32-E72D297353CC}">
              <c16:uniqueId val="{00000001-6CA5-41A2-99CA-E2E91D7212A5}"/>
            </c:ext>
          </c:extLst>
        </c:ser>
        <c:ser>
          <c:idx val="2"/>
          <c:order val="2"/>
          <c:spPr>
            <a:solidFill>
              <a:schemeClr val="tx2"/>
            </a:solidFill>
            <a:ln>
              <a:noFill/>
            </a:ln>
            <a:effectLst/>
          </c:spPr>
          <c:invertIfNegative val="0"/>
          <c:dLbls>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Dashboard.xlsx]Team Dynamics'!$AL$8</c:f>
              <c:numCache>
                <c:formatCode>0.0%</c:formatCode>
                <c:ptCount val="1"/>
                <c:pt idx="0">
                  <c:v>8.4374999999999971E-3</c:v>
                </c:pt>
              </c:numCache>
            </c:numRef>
          </c:val>
          <c:extLst>
            <c:ext xmlns:c16="http://schemas.microsoft.com/office/drawing/2014/chart" uri="{C3380CC4-5D6E-409C-BE32-E72D297353CC}">
              <c16:uniqueId val="{00000002-6CA5-41A2-99CA-E2E91D7212A5}"/>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out"/>
        <c:minorTickMark val="none"/>
        <c:tickLblPos val="nextTo"/>
        <c:crossAx val="994109744"/>
        <c:crosses val="autoZero"/>
        <c:auto val="1"/>
        <c:lblAlgn val="ctr"/>
        <c:lblOffset val="100"/>
        <c:noMultiLvlLbl val="0"/>
      </c:catAx>
      <c:valAx>
        <c:axId val="994109744"/>
        <c:scaling>
          <c:orientation val="minMax"/>
          <c:max val="1.08"/>
          <c:min val="0"/>
        </c:scaling>
        <c:delete val="1"/>
        <c:axPos val="b"/>
        <c:numFmt formatCode="0.0%" sourceLinked="1"/>
        <c:majorTickMark val="out"/>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Manager Effectiveness</a:t>
            </a:r>
            <a:endParaRPr lang="en-US" sz="1400" baseline="0"/>
          </a:p>
        </c:rich>
      </c:tx>
      <c:layout>
        <c:manualLayout>
          <c:xMode val="edge"/>
          <c:yMode val="edge"/>
          <c:x val="5.140809322822408E-2"/>
          <c:y val="0.4062708141192252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881054862291248"/>
          <c:y val="0"/>
          <c:w val="0.78791738746041562"/>
          <c:h val="1"/>
        </c:manualLayout>
      </c:layout>
      <c:barChart>
        <c:barDir val="bar"/>
        <c:grouping val="stacked"/>
        <c:varyColors val="0"/>
        <c:ser>
          <c:idx val="0"/>
          <c:order val="0"/>
          <c:spPr>
            <a:solidFill>
              <a:srgbClr val="C5299B"/>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Dashboard.xlsx]Manager Effectiveness'!$AH$8</c:f>
              <c:numCache>
                <c:formatCode>0.0%</c:formatCode>
                <c:ptCount val="1"/>
                <c:pt idx="0">
                  <c:v>0.78937500000000038</c:v>
                </c:pt>
              </c:numCache>
            </c:numRef>
          </c:val>
          <c:extLst>
            <c:ext xmlns:c16="http://schemas.microsoft.com/office/drawing/2014/chart" uri="{C3380CC4-5D6E-409C-BE32-E72D297353CC}">
              <c16:uniqueId val="{00000000-2B1B-473A-BBE6-1019797F3B97}"/>
            </c:ext>
          </c:extLst>
        </c:ser>
        <c:ser>
          <c:idx val="1"/>
          <c:order val="1"/>
          <c:spPr>
            <a:solidFill>
              <a:srgbClr val="C5299B">
                <a:lumMod val="60000"/>
                <a:lumOff val="40000"/>
              </a:srgb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Dashboard.xlsx]Manager Effectiveness'!$AI$8</c:f>
              <c:numCache>
                <c:formatCode>0.0%</c:formatCode>
                <c:ptCount val="1"/>
                <c:pt idx="0">
                  <c:v>0.17593750000000011</c:v>
                </c:pt>
              </c:numCache>
            </c:numRef>
          </c:val>
          <c:extLst>
            <c:ext xmlns:c16="http://schemas.microsoft.com/office/drawing/2014/chart" uri="{C3380CC4-5D6E-409C-BE32-E72D297353CC}">
              <c16:uniqueId val="{00000001-2B1B-473A-BBE6-1019797F3B97}"/>
            </c:ext>
          </c:extLst>
        </c:ser>
        <c:ser>
          <c:idx val="2"/>
          <c:order val="2"/>
          <c:spPr>
            <a:solidFill>
              <a:srgbClr val="78BE20"/>
            </a:solidFill>
            <a:ln>
              <a:noFill/>
            </a:ln>
            <a:effectLst/>
          </c:spPr>
          <c:invertIfNegative val="0"/>
          <c:dLbls>
            <c:dLbl>
              <c:idx val="0"/>
              <c:layout>
                <c:manualLayout>
                  <c:x val="9.8964208364018634E-17"/>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1B-473A-BBE6-1019797F3B97}"/>
                </c:ext>
              </c:extLst>
            </c:dLbl>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Dashboard.xlsx]Manager Effectiveness'!$AJ$8</c:f>
              <c:numCache>
                <c:formatCode>0.0%</c:formatCode>
                <c:ptCount val="1"/>
                <c:pt idx="0">
                  <c:v>3.4687499999999996E-2</c:v>
                </c:pt>
              </c:numCache>
            </c:numRef>
          </c:val>
          <c:extLst>
            <c:ext xmlns:c16="http://schemas.microsoft.com/office/drawing/2014/chart" uri="{C3380CC4-5D6E-409C-BE32-E72D297353CC}">
              <c16:uniqueId val="{00000003-2B1B-473A-BBE6-1019797F3B97}"/>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none"/>
        <c:minorTickMark val="none"/>
        <c:tickLblPos val="nextTo"/>
        <c:crossAx val="994109744"/>
        <c:crosses val="autoZero"/>
        <c:auto val="1"/>
        <c:lblAlgn val="ctr"/>
        <c:lblOffset val="100"/>
        <c:noMultiLvlLbl val="0"/>
      </c:catAx>
      <c:valAx>
        <c:axId val="994109744"/>
        <c:scaling>
          <c:orientation val="minMax"/>
        </c:scaling>
        <c:delete val="1"/>
        <c:axPos val="b"/>
        <c:numFmt formatCode="0.0%" sourceLinked="1"/>
        <c:majorTickMark val="none"/>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Personal Engagement</a:t>
            </a:r>
            <a:endParaRPr lang="en-US" sz="1400" baseline="0"/>
          </a:p>
        </c:rich>
      </c:tx>
      <c:layout>
        <c:manualLayout>
          <c:xMode val="edge"/>
          <c:yMode val="edge"/>
          <c:x val="4.4840725346311311E-2"/>
          <c:y val="0.3335071629680808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471215654964739"/>
          <c:y val="0"/>
          <c:w val="0.79528784345035264"/>
          <c:h val="0.81078398352400327"/>
        </c:manualLayout>
      </c:layout>
      <c:barChart>
        <c:barDir val="bar"/>
        <c:grouping val="stacked"/>
        <c:varyColors val="0"/>
        <c:ser>
          <c:idx val="0"/>
          <c:order val="0"/>
          <c:spPr>
            <a:solidFill>
              <a:srgbClr val="C5299B"/>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Dashboard.xlsx]Personal Engagement'!$AK$8</c:f>
              <c:numCache>
                <c:formatCode>0.0%</c:formatCode>
                <c:ptCount val="1"/>
                <c:pt idx="0">
                  <c:v>0.79609375000000004</c:v>
                </c:pt>
              </c:numCache>
            </c:numRef>
          </c:val>
          <c:extLst>
            <c:ext xmlns:c16="http://schemas.microsoft.com/office/drawing/2014/chart" uri="{C3380CC4-5D6E-409C-BE32-E72D297353CC}">
              <c16:uniqueId val="{00000000-2E18-4446-89B6-5A8EE8DF76F5}"/>
            </c:ext>
          </c:extLst>
        </c:ser>
        <c:ser>
          <c:idx val="1"/>
          <c:order val="1"/>
          <c:spPr>
            <a:solidFill>
              <a:srgbClr val="C5299B">
                <a:lumMod val="60000"/>
                <a:lumOff val="40000"/>
              </a:srgb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Dashboard.xlsx]Personal Engagement'!$AL$8</c:f>
              <c:numCache>
                <c:formatCode>0.0%</c:formatCode>
                <c:ptCount val="1"/>
                <c:pt idx="0">
                  <c:v>0.173828125</c:v>
                </c:pt>
              </c:numCache>
            </c:numRef>
          </c:val>
          <c:extLst>
            <c:ext xmlns:c16="http://schemas.microsoft.com/office/drawing/2014/chart" uri="{C3380CC4-5D6E-409C-BE32-E72D297353CC}">
              <c16:uniqueId val="{00000001-2E18-4446-89B6-5A8EE8DF76F5}"/>
            </c:ext>
          </c:extLst>
        </c:ser>
        <c:ser>
          <c:idx val="2"/>
          <c:order val="2"/>
          <c:spPr>
            <a:solidFill>
              <a:srgbClr val="78BE20"/>
            </a:solidFill>
            <a:ln>
              <a:noFill/>
            </a:ln>
            <a:effectLst/>
          </c:spPr>
          <c:invertIfNegative val="0"/>
          <c:dLbls>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Dashboard.xlsx]Personal Engagement'!$AM$8</c:f>
              <c:numCache>
                <c:formatCode>0.0%</c:formatCode>
                <c:ptCount val="1"/>
                <c:pt idx="0">
                  <c:v>3.0078125000000001E-2</c:v>
                </c:pt>
              </c:numCache>
            </c:numRef>
          </c:val>
          <c:extLst>
            <c:ext xmlns:c16="http://schemas.microsoft.com/office/drawing/2014/chart" uri="{C3380CC4-5D6E-409C-BE32-E72D297353CC}">
              <c16:uniqueId val="{00000002-2E18-4446-89B6-5A8EE8DF76F5}"/>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out"/>
        <c:minorTickMark val="none"/>
        <c:tickLblPos val="nextTo"/>
        <c:crossAx val="994109744"/>
        <c:crosses val="autoZero"/>
        <c:auto val="1"/>
        <c:lblAlgn val="ctr"/>
        <c:lblOffset val="100"/>
        <c:noMultiLvlLbl val="0"/>
      </c:catAx>
      <c:valAx>
        <c:axId val="994109744"/>
        <c:scaling>
          <c:orientation val="minMax"/>
        </c:scaling>
        <c:delete val="1"/>
        <c:axPos val="b"/>
        <c:numFmt formatCode="0.0%" sourceLinked="1"/>
        <c:majorTickMark val="out"/>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Trust</a:t>
            </a:r>
            <a:r>
              <a:rPr lang="en-US" sz="1400" baseline="0"/>
              <a:t> in Council Leadership</a:t>
            </a:r>
          </a:p>
        </c:rich>
      </c:tx>
      <c:layout>
        <c:manualLayout>
          <c:xMode val="edge"/>
          <c:yMode val="edge"/>
          <c:x val="8.4222278774088596E-2"/>
          <c:y val="0.3628317426519848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752899819631953"/>
          <c:y val="6.5159467237817532E-3"/>
          <c:w val="0.71390884837113988"/>
          <c:h val="0.90478201570858308"/>
        </c:manualLayout>
      </c:layout>
      <c:barChart>
        <c:barDir val="bar"/>
        <c:grouping val="stacked"/>
        <c:varyColors val="0"/>
        <c:ser>
          <c:idx val="0"/>
          <c:order val="0"/>
          <c:spPr>
            <a:solidFill>
              <a:srgbClr val="C5299B"/>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Dashboard.xlsx]Trust in Council Leadership'!$AG$7</c:f>
              <c:numCache>
                <c:formatCode>0.0%</c:formatCode>
                <c:ptCount val="1"/>
                <c:pt idx="0">
                  <c:v>0.84609374999999998</c:v>
                </c:pt>
              </c:numCache>
            </c:numRef>
          </c:val>
          <c:extLst>
            <c:ext xmlns:c16="http://schemas.microsoft.com/office/drawing/2014/chart" uri="{C3380CC4-5D6E-409C-BE32-E72D297353CC}">
              <c16:uniqueId val="{00000000-547E-441D-BA1C-69E875FF0A60}"/>
            </c:ext>
          </c:extLst>
        </c:ser>
        <c:ser>
          <c:idx val="1"/>
          <c:order val="1"/>
          <c:spPr>
            <a:solidFill>
              <a:srgbClr val="C5299B">
                <a:lumMod val="60000"/>
                <a:lumOff val="40000"/>
              </a:srgb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Dashboard.xlsx]Trust in Council Leadership'!$AH$7</c:f>
              <c:numCache>
                <c:formatCode>0.0%</c:formatCode>
                <c:ptCount val="1"/>
                <c:pt idx="0">
                  <c:v>0.12812499999999999</c:v>
                </c:pt>
              </c:numCache>
            </c:numRef>
          </c:val>
          <c:extLst>
            <c:ext xmlns:c16="http://schemas.microsoft.com/office/drawing/2014/chart" uri="{C3380CC4-5D6E-409C-BE32-E72D297353CC}">
              <c16:uniqueId val="{00000001-547E-441D-BA1C-69E875FF0A60}"/>
            </c:ext>
          </c:extLst>
        </c:ser>
        <c:ser>
          <c:idx val="2"/>
          <c:order val="2"/>
          <c:spPr>
            <a:solidFill>
              <a:srgbClr val="78BE20"/>
            </a:solidFill>
            <a:ln>
              <a:noFill/>
            </a:ln>
            <a:effectLst/>
          </c:spPr>
          <c:invertIfNegative val="0"/>
          <c:dLbls>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Dashboard.xlsx]Trust in Council Leadership'!$AI$7</c:f>
              <c:numCache>
                <c:formatCode>0.0%</c:formatCode>
                <c:ptCount val="1"/>
                <c:pt idx="0">
                  <c:v>2.5781249999999999E-2</c:v>
                </c:pt>
              </c:numCache>
            </c:numRef>
          </c:val>
          <c:extLst>
            <c:ext xmlns:c16="http://schemas.microsoft.com/office/drawing/2014/chart" uri="{C3380CC4-5D6E-409C-BE32-E72D297353CC}">
              <c16:uniqueId val="{00000002-547E-441D-BA1C-69E875FF0A60}"/>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out"/>
        <c:minorTickMark val="none"/>
        <c:tickLblPos val="nextTo"/>
        <c:crossAx val="994109744"/>
        <c:crosses val="autoZero"/>
        <c:auto val="1"/>
        <c:lblAlgn val="ctr"/>
        <c:lblOffset val="100"/>
        <c:noMultiLvlLbl val="0"/>
      </c:catAx>
      <c:valAx>
        <c:axId val="994109744"/>
        <c:scaling>
          <c:orientation val="minMax"/>
          <c:max val="1.05"/>
          <c:min val="0"/>
        </c:scaling>
        <c:delete val="1"/>
        <c:axPos val="b"/>
        <c:numFmt formatCode="0.0%" sourceLinked="1"/>
        <c:majorTickMark val="out"/>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Communication &amp; </a:t>
            </a:r>
          </a:p>
          <a:p>
            <a:pPr>
              <a:defRPr/>
            </a:pPr>
            <a:r>
              <a:rPr lang="en-US" sz="1400"/>
              <a:t>Resources</a:t>
            </a:r>
            <a:endParaRPr lang="en-US" sz="1400" baseline="0"/>
          </a:p>
        </c:rich>
      </c:tx>
      <c:layout>
        <c:manualLayout>
          <c:xMode val="edge"/>
          <c:yMode val="edge"/>
          <c:x val="9.5488494307118157E-2"/>
          <c:y val="0.3243923540960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417043293898384"/>
          <c:y val="2.3106112825095906E-2"/>
          <c:w val="0.76338952585306508"/>
          <c:h val="0.93822880667043795"/>
        </c:manualLayout>
      </c:layout>
      <c:barChart>
        <c:barDir val="bar"/>
        <c:grouping val="stacked"/>
        <c:varyColors val="0"/>
        <c:ser>
          <c:idx val="0"/>
          <c:order val="0"/>
          <c:spPr>
            <a:solidFill>
              <a:srgbClr val="C5299B"/>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Dashboard.xlsx]Communication &amp; Resources'!$AG$8</c:f>
              <c:numCache>
                <c:formatCode>0.0%</c:formatCode>
                <c:ptCount val="1"/>
                <c:pt idx="0">
                  <c:v>0.78697916666666656</c:v>
                </c:pt>
              </c:numCache>
            </c:numRef>
          </c:val>
          <c:extLst>
            <c:ext xmlns:c16="http://schemas.microsoft.com/office/drawing/2014/chart" uri="{C3380CC4-5D6E-409C-BE32-E72D297353CC}">
              <c16:uniqueId val="{00000000-22D8-483C-8B51-1229370C37E5}"/>
            </c:ext>
          </c:extLst>
        </c:ser>
        <c:ser>
          <c:idx val="1"/>
          <c:order val="1"/>
          <c:spPr>
            <a:solidFill>
              <a:srgbClr val="C5299B">
                <a:lumMod val="60000"/>
                <a:lumOff val="40000"/>
              </a:srgb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Dashboard.xlsx]Communication &amp; Resources'!$AH$8</c:f>
              <c:numCache>
                <c:formatCode>0.0%</c:formatCode>
                <c:ptCount val="1"/>
                <c:pt idx="0">
                  <c:v>0.18255208333333334</c:v>
                </c:pt>
              </c:numCache>
            </c:numRef>
          </c:val>
          <c:extLst>
            <c:ext xmlns:c16="http://schemas.microsoft.com/office/drawing/2014/chart" uri="{C3380CC4-5D6E-409C-BE32-E72D297353CC}">
              <c16:uniqueId val="{00000001-22D8-483C-8B51-1229370C37E5}"/>
            </c:ext>
          </c:extLst>
        </c:ser>
        <c:ser>
          <c:idx val="2"/>
          <c:order val="2"/>
          <c:spPr>
            <a:solidFill>
              <a:srgbClr val="78BE20"/>
            </a:solidFill>
            <a:ln>
              <a:noFill/>
            </a:ln>
            <a:effectLst/>
          </c:spPr>
          <c:invertIfNegative val="0"/>
          <c:dLbls>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Dashboard.xlsx]Communication &amp; Resources'!$AI$8</c:f>
              <c:numCache>
                <c:formatCode>0.0%</c:formatCode>
                <c:ptCount val="1"/>
                <c:pt idx="0">
                  <c:v>3.0468749999999999E-2</c:v>
                </c:pt>
              </c:numCache>
            </c:numRef>
          </c:val>
          <c:extLst>
            <c:ext xmlns:c16="http://schemas.microsoft.com/office/drawing/2014/chart" uri="{C3380CC4-5D6E-409C-BE32-E72D297353CC}">
              <c16:uniqueId val="{00000002-22D8-483C-8B51-1229370C37E5}"/>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none"/>
        <c:minorTickMark val="none"/>
        <c:tickLblPos val="nextTo"/>
        <c:crossAx val="994109744"/>
        <c:crosses val="autoZero"/>
        <c:auto val="1"/>
        <c:lblAlgn val="ctr"/>
        <c:lblOffset val="100"/>
        <c:noMultiLvlLbl val="0"/>
      </c:catAx>
      <c:valAx>
        <c:axId val="994109744"/>
        <c:scaling>
          <c:orientation val="minMax"/>
        </c:scaling>
        <c:delete val="1"/>
        <c:axPos val="b"/>
        <c:numFmt formatCode="0.0%" sourceLinked="1"/>
        <c:majorTickMark val="none"/>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Individual Needs</a:t>
            </a:r>
            <a:endParaRPr lang="en-US" sz="1400" baseline="0"/>
          </a:p>
        </c:rich>
      </c:tx>
      <c:layout>
        <c:manualLayout>
          <c:xMode val="edge"/>
          <c:yMode val="edge"/>
          <c:x val="4.4165734704454326E-2"/>
          <c:y val="0.3923105383824808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9531401203555"/>
          <c:y val="0"/>
          <c:w val="0.83184914591695636"/>
          <c:h val="0.93520815874772711"/>
        </c:manualLayout>
      </c:layout>
      <c:barChart>
        <c:barDir val="bar"/>
        <c:grouping val="stacked"/>
        <c:varyColors val="0"/>
        <c:ser>
          <c:idx val="0"/>
          <c:order val="0"/>
          <c:spPr>
            <a:solidFill>
              <a:srgbClr val="C5299B"/>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Dashboard.xlsx]Individual Needs'!$AI$7</c:f>
              <c:numCache>
                <c:formatCode>0.0%</c:formatCode>
                <c:ptCount val="1"/>
                <c:pt idx="0">
                  <c:v>0.71312500000000034</c:v>
                </c:pt>
              </c:numCache>
            </c:numRef>
          </c:val>
          <c:extLst>
            <c:ext xmlns:c16="http://schemas.microsoft.com/office/drawing/2014/chart" uri="{C3380CC4-5D6E-409C-BE32-E72D297353CC}">
              <c16:uniqueId val="{00000000-1336-483D-9C57-600EDB807E9C}"/>
            </c:ext>
          </c:extLst>
        </c:ser>
        <c:ser>
          <c:idx val="1"/>
          <c:order val="1"/>
          <c:spPr>
            <a:solidFill>
              <a:srgbClr val="C5299B">
                <a:lumMod val="60000"/>
                <a:lumOff val="40000"/>
              </a:srgbClr>
            </a:solidFill>
            <a:ln>
              <a:noFill/>
            </a:ln>
            <a:effectLst/>
          </c:spPr>
          <c:invertIfNegative val="0"/>
          <c:dLbls>
            <c:spPr>
              <a:solidFill>
                <a:sysClr val="window" lastClr="FFFFFF"/>
              </a:solidFill>
              <a:ln>
                <a:solidFill>
                  <a:sysClr val="windowText" lastClr="0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Dashboard.xlsx]Individual Needs'!$AJ$7</c:f>
              <c:numCache>
                <c:formatCode>0.0%</c:formatCode>
                <c:ptCount val="1"/>
                <c:pt idx="0">
                  <c:v>0.21437499999999993</c:v>
                </c:pt>
              </c:numCache>
            </c:numRef>
          </c:val>
          <c:extLst>
            <c:ext xmlns:c16="http://schemas.microsoft.com/office/drawing/2014/chart" uri="{C3380CC4-5D6E-409C-BE32-E72D297353CC}">
              <c16:uniqueId val="{00000001-1336-483D-9C57-600EDB807E9C}"/>
            </c:ext>
          </c:extLst>
        </c:ser>
        <c:ser>
          <c:idx val="2"/>
          <c:order val="2"/>
          <c:spPr>
            <a:solidFill>
              <a:srgbClr val="78BE20"/>
            </a:solidFill>
            <a:ln>
              <a:noFill/>
            </a:ln>
            <a:effectLst/>
          </c:spPr>
          <c:invertIfNegative val="0"/>
          <c:dLbls>
            <c:spPr>
              <a:solidFill>
                <a:sysClr val="window" lastClr="FFFFFF"/>
              </a:solidFill>
              <a:ln>
                <a:solidFill>
                  <a:schemeClr val="tx1"/>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'[2023 Council Experience Dashboard.xlsx]Individual Needs'!$AK$7</c:f>
              <c:numCache>
                <c:formatCode>0.0%</c:formatCode>
                <c:ptCount val="1"/>
                <c:pt idx="0">
                  <c:v>7.2500000000000009E-2</c:v>
                </c:pt>
              </c:numCache>
            </c:numRef>
          </c:val>
          <c:extLst>
            <c:ext xmlns:c16="http://schemas.microsoft.com/office/drawing/2014/chart" uri="{C3380CC4-5D6E-409C-BE32-E72D297353CC}">
              <c16:uniqueId val="{00000002-1336-483D-9C57-600EDB807E9C}"/>
            </c:ext>
          </c:extLst>
        </c:ser>
        <c:dLbls>
          <c:dLblPos val="ctr"/>
          <c:showLegendKey val="0"/>
          <c:showVal val="1"/>
          <c:showCatName val="0"/>
          <c:showSerName val="0"/>
          <c:showPercent val="0"/>
          <c:showBubbleSize val="0"/>
        </c:dLbls>
        <c:gapWidth val="300"/>
        <c:overlap val="100"/>
        <c:axId val="925568656"/>
        <c:axId val="994109744"/>
      </c:barChart>
      <c:catAx>
        <c:axId val="925568656"/>
        <c:scaling>
          <c:orientation val="minMax"/>
        </c:scaling>
        <c:delete val="1"/>
        <c:axPos val="l"/>
        <c:numFmt formatCode="General" sourceLinked="1"/>
        <c:majorTickMark val="none"/>
        <c:minorTickMark val="none"/>
        <c:tickLblPos val="nextTo"/>
        <c:crossAx val="994109744"/>
        <c:crosses val="autoZero"/>
        <c:auto val="1"/>
        <c:lblAlgn val="ctr"/>
        <c:lblOffset val="100"/>
        <c:noMultiLvlLbl val="0"/>
      </c:catAx>
      <c:valAx>
        <c:axId val="994109744"/>
        <c:scaling>
          <c:orientation val="minMax"/>
        </c:scaling>
        <c:delete val="1"/>
        <c:axPos val="b"/>
        <c:numFmt formatCode="0.0%" sourceLinked="1"/>
        <c:majorTickMark val="none"/>
        <c:minorTickMark val="none"/>
        <c:tickLblPos val="nextTo"/>
        <c:crossAx val="925568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0.33116</cdr:x>
      <cdr:y>0.3837</cdr:y>
    </cdr:from>
    <cdr:to>
      <cdr:x>0.64473</cdr:x>
      <cdr:y>0.58204</cdr:y>
    </cdr:to>
    <cdr:sp macro="" textlink="">
      <cdr:nvSpPr>
        <cdr:cNvPr id="2" name="TextBox 1">
          <a:extLst xmlns:a="http://schemas.openxmlformats.org/drawingml/2006/main">
            <a:ext uri="{FF2B5EF4-FFF2-40B4-BE49-F238E27FC236}">
              <a16:creationId xmlns:a16="http://schemas.microsoft.com/office/drawing/2014/main" id="{82A1205B-11EB-8DEF-BCB3-1B062427ED8C}"/>
            </a:ext>
          </a:extLst>
        </cdr:cNvPr>
        <cdr:cNvSpPr txBox="1"/>
      </cdr:nvSpPr>
      <cdr:spPr>
        <a:xfrm xmlns:a="http://schemas.openxmlformats.org/drawingml/2006/main">
          <a:off x="2391229" y="1802155"/>
          <a:ext cx="2264262" cy="9315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5400" dirty="0">
              <a:solidFill>
                <a:schemeClr val="accent3"/>
              </a:solidFill>
              <a:latin typeface="Clarendon" panose="02020500000000000000" pitchFamily="18" charset="0"/>
            </a:rPr>
            <a:t>52.5%</a:t>
          </a:r>
        </a:p>
      </cdr:txBody>
    </cdr:sp>
  </cdr:relSizeAnchor>
</c:userShapes>
</file>

<file path=ppt/drawings/drawing2.xml><?xml version="1.0" encoding="utf-8"?>
<c:userShapes xmlns:c="http://schemas.openxmlformats.org/drawingml/2006/chart">
  <cdr:relSizeAnchor xmlns:cdr="http://schemas.openxmlformats.org/drawingml/2006/chartDrawing">
    <cdr:from>
      <cdr:x>0.34576</cdr:x>
      <cdr:y>0.3878</cdr:y>
    </cdr:from>
    <cdr:to>
      <cdr:x>0.65424</cdr:x>
      <cdr:y>0.60132</cdr:y>
    </cdr:to>
    <cdr:sp macro="" textlink="">
      <cdr:nvSpPr>
        <cdr:cNvPr id="2" name="TextBox 1">
          <a:extLst xmlns:a="http://schemas.openxmlformats.org/drawingml/2006/main">
            <a:ext uri="{FF2B5EF4-FFF2-40B4-BE49-F238E27FC236}">
              <a16:creationId xmlns:a16="http://schemas.microsoft.com/office/drawing/2014/main" id="{82A1205B-11EB-8DEF-BCB3-1B062427ED8C}"/>
            </a:ext>
          </a:extLst>
        </cdr:cNvPr>
        <cdr:cNvSpPr txBox="1"/>
      </cdr:nvSpPr>
      <cdr:spPr>
        <a:xfrm xmlns:a="http://schemas.openxmlformats.org/drawingml/2006/main">
          <a:off x="2675904" y="1920604"/>
          <a:ext cx="2387276" cy="10574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5400" dirty="0">
              <a:solidFill>
                <a:schemeClr val="accent3"/>
              </a:solidFill>
              <a:latin typeface="Clarendon" panose="02020500000000000000" pitchFamily="18" charset="0"/>
            </a:rPr>
            <a:t>78.50%</a:t>
          </a:r>
        </a:p>
      </cdr:txBody>
    </cdr:sp>
  </cdr:relSizeAnchor>
</c:userShapes>
</file>

<file path=ppt/drawings/drawing3.xml><?xml version="1.0" encoding="utf-8"?>
<c:userShapes xmlns:c="http://schemas.openxmlformats.org/drawingml/2006/chart">
  <cdr:relSizeAnchor xmlns:cdr="http://schemas.openxmlformats.org/drawingml/2006/chartDrawing">
    <cdr:from>
      <cdr:x>0.31658</cdr:x>
      <cdr:y>0.41459</cdr:y>
    </cdr:from>
    <cdr:to>
      <cdr:x>0.36555</cdr:x>
      <cdr:y>0.46745</cdr:y>
    </cdr:to>
    <cdr:sp macro="" textlink="">
      <cdr:nvSpPr>
        <cdr:cNvPr id="2" name="TextBox 1">
          <a:extLst xmlns:a="http://schemas.openxmlformats.org/drawingml/2006/main">
            <a:ext uri="{FF2B5EF4-FFF2-40B4-BE49-F238E27FC236}">
              <a16:creationId xmlns:a16="http://schemas.microsoft.com/office/drawing/2014/main" id="{B9EF31AB-8BC4-075E-6D85-8C0883E9BAB4}"/>
            </a:ext>
          </a:extLst>
        </cdr:cNvPr>
        <cdr:cNvSpPr txBox="1"/>
      </cdr:nvSpPr>
      <cdr:spPr>
        <a:xfrm xmlns:a="http://schemas.openxmlformats.org/drawingml/2006/main">
          <a:off x="3170470" y="2181224"/>
          <a:ext cx="490468" cy="278075"/>
        </a:xfrm>
        <a:prstGeom xmlns:a="http://schemas.openxmlformats.org/drawingml/2006/main" prst="rect">
          <a:avLst/>
        </a:prstGeom>
        <a:solidFill xmlns:a="http://schemas.openxmlformats.org/drawingml/2006/main">
          <a:sysClr val="window" lastClr="FFFFFF"/>
        </a:solidFill>
        <a:ln xmlns:a="http://schemas.openxmlformats.org/drawingml/2006/main">
          <a:solidFill>
            <a:sysClr val="windowText" lastClr="000000"/>
          </a:solidFill>
        </a:ln>
      </cdr:spPr>
      <cdr:txBody>
        <a:bodyPr xmlns:a="http://schemas.openxmlformats.org/drawingml/2006/main" vertOverflow="clip" wrap="square" rtlCol="0"/>
        <a:lstStyle xmlns:a="http://schemas.openxmlformats.org/drawingml/2006/main"/>
        <a:p xmlns:a="http://schemas.openxmlformats.org/drawingml/2006/main">
          <a:pPr algn="ctr"/>
          <a:r>
            <a:rPr lang="en-US" sz="1200" dirty="0"/>
            <a:t>67%</a:t>
          </a:r>
        </a:p>
      </cdr:txBody>
    </cdr:sp>
  </cdr:relSizeAnchor>
  <cdr:relSizeAnchor xmlns:cdr="http://schemas.openxmlformats.org/drawingml/2006/chartDrawing">
    <cdr:from>
      <cdr:x>0.73662</cdr:x>
      <cdr:y>0.42105</cdr:y>
    </cdr:from>
    <cdr:to>
      <cdr:x>0.78619</cdr:x>
      <cdr:y>0.48042</cdr:y>
    </cdr:to>
    <cdr:sp macro="" textlink="">
      <cdr:nvSpPr>
        <cdr:cNvPr id="3" name="TextBox 1">
          <a:extLst xmlns:a="http://schemas.openxmlformats.org/drawingml/2006/main">
            <a:ext uri="{FF2B5EF4-FFF2-40B4-BE49-F238E27FC236}">
              <a16:creationId xmlns:a16="http://schemas.microsoft.com/office/drawing/2014/main" id="{26516ADD-4026-C5EF-92BD-42949DA1132B}"/>
            </a:ext>
          </a:extLst>
        </cdr:cNvPr>
        <cdr:cNvSpPr txBox="1"/>
      </cdr:nvSpPr>
      <cdr:spPr>
        <a:xfrm xmlns:a="http://schemas.openxmlformats.org/drawingml/2006/main">
          <a:off x="7377154" y="2215211"/>
          <a:ext cx="496409" cy="312330"/>
        </a:xfrm>
        <a:prstGeom xmlns:a="http://schemas.openxmlformats.org/drawingml/2006/main" prst="rect">
          <a:avLst/>
        </a:prstGeom>
        <a:solidFill xmlns:a="http://schemas.openxmlformats.org/drawingml/2006/main">
          <a:sysClr val="window" lastClr="FFFFFF"/>
        </a:solidFill>
        <a:ln xmlns:a="http://schemas.openxmlformats.org/drawingml/2006/main">
          <a:solidFill>
            <a:sysClr val="windowText" lastClr="00000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28%</a:t>
          </a:r>
        </a:p>
      </cdr:txBody>
    </cdr:sp>
  </cdr:relSizeAnchor>
  <cdr:relSizeAnchor xmlns:cdr="http://schemas.openxmlformats.org/drawingml/2006/chartDrawing">
    <cdr:from>
      <cdr:x>0.88707</cdr:x>
      <cdr:y>0.4265</cdr:y>
    </cdr:from>
    <cdr:to>
      <cdr:x>0.9287</cdr:x>
      <cdr:y>0.47497</cdr:y>
    </cdr:to>
    <cdr:sp macro="" textlink="">
      <cdr:nvSpPr>
        <cdr:cNvPr id="4" name="TextBox 1">
          <a:extLst xmlns:a="http://schemas.openxmlformats.org/drawingml/2006/main">
            <a:ext uri="{FF2B5EF4-FFF2-40B4-BE49-F238E27FC236}">
              <a16:creationId xmlns:a16="http://schemas.microsoft.com/office/drawing/2014/main" id="{8B2F2636-27B8-E172-B797-46023E4F96AE}"/>
            </a:ext>
          </a:extLst>
        </cdr:cNvPr>
        <cdr:cNvSpPr txBox="1"/>
      </cdr:nvSpPr>
      <cdr:spPr>
        <a:xfrm xmlns:a="http://schemas.openxmlformats.org/drawingml/2006/main">
          <a:off x="8883828" y="2243857"/>
          <a:ext cx="416987" cy="255038"/>
        </a:xfrm>
        <a:prstGeom xmlns:a="http://schemas.openxmlformats.org/drawingml/2006/main" prst="rect">
          <a:avLst/>
        </a:prstGeom>
        <a:solidFill xmlns:a="http://schemas.openxmlformats.org/drawingml/2006/main">
          <a:sysClr val="window" lastClr="FFFFFF"/>
        </a:solidFill>
        <a:ln xmlns:a="http://schemas.openxmlformats.org/drawingml/2006/main">
          <a:solidFill>
            <a:sysClr val="windowText" lastClr="00000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5%</a:t>
          </a:r>
        </a:p>
      </cdr:txBody>
    </cdr:sp>
  </cdr:relSizeAnchor>
  <cdr:relSizeAnchor xmlns:cdr="http://schemas.openxmlformats.org/drawingml/2006/chartDrawing">
    <cdr:from>
      <cdr:x>0.94147</cdr:x>
      <cdr:y>0.42478</cdr:y>
    </cdr:from>
    <cdr:to>
      <cdr:x>0.97931</cdr:x>
      <cdr:y>0.47669</cdr:y>
    </cdr:to>
    <cdr:sp macro="" textlink="">
      <cdr:nvSpPr>
        <cdr:cNvPr id="5" name="TextBox 1">
          <a:extLst xmlns:a="http://schemas.openxmlformats.org/drawingml/2006/main">
            <a:ext uri="{FF2B5EF4-FFF2-40B4-BE49-F238E27FC236}">
              <a16:creationId xmlns:a16="http://schemas.microsoft.com/office/drawing/2014/main" id="{A7F603B4-061D-275C-8C45-DF78189D4B1C}"/>
            </a:ext>
          </a:extLst>
        </cdr:cNvPr>
        <cdr:cNvSpPr txBox="1"/>
      </cdr:nvSpPr>
      <cdr:spPr>
        <a:xfrm xmlns:a="http://schemas.openxmlformats.org/drawingml/2006/main">
          <a:off x="9428693" y="2234833"/>
          <a:ext cx="378962" cy="273085"/>
        </a:xfrm>
        <a:prstGeom xmlns:a="http://schemas.openxmlformats.org/drawingml/2006/main" prst="rect">
          <a:avLst/>
        </a:prstGeom>
        <a:solidFill xmlns:a="http://schemas.openxmlformats.org/drawingml/2006/main">
          <a:sysClr val="window" lastClr="FFFFFF"/>
        </a:solidFill>
        <a:ln xmlns:a="http://schemas.openxmlformats.org/drawingml/2006/main">
          <a:solidFill>
            <a:sysClr val="windowText" lastClr="00000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t>1%</a:t>
          </a:r>
        </a:p>
      </cdr:txBody>
    </cdr:sp>
  </cdr:relSizeAnchor>
  <cdr:relSizeAnchor xmlns:cdr="http://schemas.openxmlformats.org/drawingml/2006/chartDrawing">
    <cdr:from>
      <cdr:x>0.29298</cdr:x>
      <cdr:y>0.73038</cdr:y>
    </cdr:from>
    <cdr:to>
      <cdr:x>0.49665</cdr:x>
      <cdr:y>0.94875</cdr:y>
    </cdr:to>
    <cdr:sp macro="" textlink="">
      <cdr:nvSpPr>
        <cdr:cNvPr id="6" name="TextBox 4">
          <a:extLst xmlns:a="http://schemas.openxmlformats.org/drawingml/2006/main">
            <a:ext uri="{FF2B5EF4-FFF2-40B4-BE49-F238E27FC236}">
              <a16:creationId xmlns:a16="http://schemas.microsoft.com/office/drawing/2014/main" id="{C2C7D2A3-D4F7-4065-FC38-99AD3160EB23}"/>
            </a:ext>
          </a:extLst>
        </cdr:cNvPr>
        <cdr:cNvSpPr txBox="1"/>
      </cdr:nvSpPr>
      <cdr:spPr>
        <a:xfrm xmlns:a="http://schemas.openxmlformats.org/drawingml/2006/main">
          <a:off x="2934108" y="3842622"/>
          <a:ext cx="2039815" cy="114886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0.28712</cdr:x>
      <cdr:y>0.69994</cdr:y>
    </cdr:from>
    <cdr:to>
      <cdr:x>0.4908</cdr:x>
      <cdr:y>0.91055</cdr:y>
    </cdr:to>
    <cdr:sp macro="" textlink="">
      <cdr:nvSpPr>
        <cdr:cNvPr id="7" name="TextBox 4">
          <a:extLst xmlns:a="http://schemas.openxmlformats.org/drawingml/2006/main">
            <a:ext uri="{FF2B5EF4-FFF2-40B4-BE49-F238E27FC236}">
              <a16:creationId xmlns:a16="http://schemas.microsoft.com/office/drawing/2014/main" id="{8ECE610E-A949-4266-4E09-E0D3ADEE5AE0}"/>
            </a:ext>
          </a:extLst>
        </cdr:cNvPr>
        <cdr:cNvSpPr txBox="1"/>
      </cdr:nvSpPr>
      <cdr:spPr>
        <a:xfrm xmlns:a="http://schemas.openxmlformats.org/drawingml/2006/main">
          <a:off x="2875485" y="3434236"/>
          <a:ext cx="2039823" cy="10333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latin typeface="Arial" panose="020B0604020202020204" pitchFamily="34" charset="0"/>
              <a:cs typeface="Arial" panose="020B0604020202020204" pitchFamily="34" charset="0"/>
            </a:rPr>
            <a:t>Moderately engaged employees are favorable towards the overall workplace </a:t>
          </a:r>
          <a:r>
            <a:rPr lang="en-US" kern="1200" dirty="0">
              <a:solidFill>
                <a:schemeClr val="tx1"/>
              </a:solidFill>
              <a:latin typeface="Arial" panose="020B0604020202020204" pitchFamily="34" charset="0"/>
              <a:cs typeface="Arial" panose="020B0604020202020204" pitchFamily="34" charset="0"/>
            </a:rPr>
            <a:t>experience</a:t>
          </a:r>
          <a:r>
            <a:rPr lang="en-US" dirty="0">
              <a:latin typeface="Arial" panose="020B0604020202020204" pitchFamily="34" charset="0"/>
              <a:cs typeface="Arial" panose="020B0604020202020204" pitchFamily="34" charset="0"/>
            </a:rPr>
            <a:t>, but something is holding them back from being highly engaged.</a:t>
          </a:r>
        </a:p>
      </cdr:txBody>
    </cdr:sp>
  </cdr:relSizeAnchor>
  <cdr:relSizeAnchor xmlns:cdr="http://schemas.openxmlformats.org/drawingml/2006/chartDrawing">
    <cdr:from>
      <cdr:x>0.53997</cdr:x>
      <cdr:y>0.70479</cdr:y>
    </cdr:from>
    <cdr:to>
      <cdr:x>0.7413</cdr:x>
      <cdr:y>0.93207</cdr:y>
    </cdr:to>
    <cdr:sp macro="" textlink="">
      <cdr:nvSpPr>
        <cdr:cNvPr id="8" name="TextBox 7">
          <a:extLst xmlns:a="http://schemas.openxmlformats.org/drawingml/2006/main">
            <a:ext uri="{FF2B5EF4-FFF2-40B4-BE49-F238E27FC236}">
              <a16:creationId xmlns:a16="http://schemas.microsoft.com/office/drawing/2014/main" id="{3CEF421C-96C0-73A2-BFE8-FAB3A3B2C23E}"/>
            </a:ext>
          </a:extLst>
        </cdr:cNvPr>
        <cdr:cNvSpPr txBox="1"/>
      </cdr:nvSpPr>
      <cdr:spPr>
        <a:xfrm xmlns:a="http://schemas.openxmlformats.org/drawingml/2006/main">
          <a:off x="5407676" y="3707974"/>
          <a:ext cx="2016369" cy="11957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latin typeface="Arial" panose="020B0604020202020204" pitchFamily="34" charset="0"/>
              <a:cs typeface="Arial" panose="020B0604020202020204" pitchFamily="34" charset="0"/>
            </a:rPr>
            <a:t>Barely engaged employees have an indifferent attitude. These employees generally have decreased motivation to perform optimally and are at risk for retention.</a:t>
          </a:r>
          <a:endParaRPr lang="en-US" sz="11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0.78344</cdr:x>
      <cdr:y>0.71478</cdr:y>
    </cdr:from>
    <cdr:to>
      <cdr:x>0.96839</cdr:x>
      <cdr:y>0.92539</cdr:y>
    </cdr:to>
    <cdr:sp macro="" textlink="">
      <cdr:nvSpPr>
        <cdr:cNvPr id="9" name="TextBox 8">
          <a:extLst xmlns:a="http://schemas.openxmlformats.org/drawingml/2006/main">
            <a:ext uri="{FF2B5EF4-FFF2-40B4-BE49-F238E27FC236}">
              <a16:creationId xmlns:a16="http://schemas.microsoft.com/office/drawing/2014/main" id="{5C9ECE95-E857-2986-D532-C4429EA1CCC1}"/>
            </a:ext>
          </a:extLst>
        </cdr:cNvPr>
        <cdr:cNvSpPr txBox="1"/>
      </cdr:nvSpPr>
      <cdr:spPr>
        <a:xfrm xmlns:a="http://schemas.openxmlformats.org/drawingml/2006/main">
          <a:off x="7846077" y="3760561"/>
          <a:ext cx="1852246" cy="11079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0.77057</cdr:x>
      <cdr:y>0.70533</cdr:y>
    </cdr:from>
    <cdr:to>
      <cdr:x>0.96488</cdr:x>
      <cdr:y>0.9678</cdr:y>
    </cdr:to>
    <cdr:sp macro="" textlink="">
      <cdr:nvSpPr>
        <cdr:cNvPr id="10" name="TextBox 9">
          <a:extLst xmlns:a="http://schemas.openxmlformats.org/drawingml/2006/main">
            <a:ext uri="{FF2B5EF4-FFF2-40B4-BE49-F238E27FC236}">
              <a16:creationId xmlns:a16="http://schemas.microsoft.com/office/drawing/2014/main" id="{6B57F14B-32A0-8101-B233-3CC525315910}"/>
            </a:ext>
          </a:extLst>
        </cdr:cNvPr>
        <cdr:cNvSpPr txBox="1"/>
      </cdr:nvSpPr>
      <cdr:spPr>
        <a:xfrm xmlns:a="http://schemas.openxmlformats.org/drawingml/2006/main">
          <a:off x="7717140" y="3460700"/>
          <a:ext cx="1945985" cy="12878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latin typeface="Arial" panose="020B0604020202020204" pitchFamily="34" charset="0"/>
              <a:cs typeface="Arial" panose="020B0604020202020204" pitchFamily="34" charset="0"/>
            </a:rPr>
            <a:t>Disengaged employees are mentally and emotionally disconnected from their places of work. These employees may be negative and even disruptive with their concerns.</a:t>
          </a:r>
          <a:endParaRPr lang="en-US" sz="1100" dirty="0">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0.05343</cdr:x>
      <cdr:y>0.8822</cdr:y>
    </cdr:from>
    <cdr:to>
      <cdr:x>1</cdr:x>
      <cdr:y>0.93335</cdr:y>
    </cdr:to>
    <cdr:sp macro="" textlink="">
      <cdr:nvSpPr>
        <cdr:cNvPr id="2" name="TextBox 1">
          <a:extLst xmlns:a="http://schemas.openxmlformats.org/drawingml/2006/main">
            <a:ext uri="{FF2B5EF4-FFF2-40B4-BE49-F238E27FC236}">
              <a16:creationId xmlns:a16="http://schemas.microsoft.com/office/drawing/2014/main" id="{68A6A8F1-0046-5A43-EEBB-562507745AAB}"/>
            </a:ext>
          </a:extLst>
        </cdr:cNvPr>
        <cdr:cNvSpPr txBox="1"/>
      </cdr:nvSpPr>
      <cdr:spPr>
        <a:xfrm xmlns:a="http://schemas.openxmlformats.org/drawingml/2006/main">
          <a:off x="578031" y="4382730"/>
          <a:ext cx="10240516" cy="254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chemeClr val="tx1">
                  <a:lumMod val="75000"/>
                  <a:lumOff val="25000"/>
                </a:schemeClr>
              </a:solidFill>
            </a:rPr>
            <a:t>              n = 28	 	n = 60 	                   n = 83 		   n = 114  	                          n = 28 	          n = 2  	                               n = 5 </a:t>
          </a:r>
          <a:endParaRPr lang="en-US" sz="1100" dirty="0">
            <a:solidFill>
              <a:schemeClr val="tx1">
                <a:lumMod val="75000"/>
                <a:lumOff val="25000"/>
              </a:schemeClr>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0.06475</cdr:x>
      <cdr:y>0.89028</cdr:y>
    </cdr:from>
    <cdr:to>
      <cdr:x>0.96853</cdr:x>
      <cdr:y>0.94918</cdr:y>
    </cdr:to>
    <cdr:sp macro="" textlink="">
      <cdr:nvSpPr>
        <cdr:cNvPr id="2" name="TextBox 1">
          <a:extLst xmlns:a="http://schemas.openxmlformats.org/drawingml/2006/main">
            <a:ext uri="{FF2B5EF4-FFF2-40B4-BE49-F238E27FC236}">
              <a16:creationId xmlns:a16="http://schemas.microsoft.com/office/drawing/2014/main" id="{18A2DC57-BF1F-7F0A-BE41-6B7A5570A523}"/>
            </a:ext>
          </a:extLst>
        </cdr:cNvPr>
        <cdr:cNvSpPr txBox="1"/>
      </cdr:nvSpPr>
      <cdr:spPr>
        <a:xfrm xmlns:a="http://schemas.openxmlformats.org/drawingml/2006/main">
          <a:off x="570784" y="4037745"/>
          <a:ext cx="7967040" cy="267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chemeClr val="tx1">
                  <a:lumMod val="75000"/>
                  <a:lumOff val="25000"/>
                </a:schemeClr>
              </a:solidFill>
              <a:latin typeface="Arial Narrow" panose="020B0606020202030204" pitchFamily="34" charset="0"/>
            </a:rPr>
            <a:t>               n = 36                                     n = 72                                      n = 80                                    n = 84                                    n = 48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4E402F-6357-C618-3DB5-4FCF4FFF59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697407-90C1-1ED5-D834-5283BBF5D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12547A-0A3D-4D56-9918-FC3EF9B97A5B}" type="datetimeFigureOut">
              <a:rPr lang="en-US" smtClean="0"/>
              <a:t>8/14/2024</a:t>
            </a:fld>
            <a:endParaRPr lang="en-US"/>
          </a:p>
        </p:txBody>
      </p:sp>
      <p:sp>
        <p:nvSpPr>
          <p:cNvPr id="4" name="Footer Placeholder 3">
            <a:extLst>
              <a:ext uri="{FF2B5EF4-FFF2-40B4-BE49-F238E27FC236}">
                <a16:creationId xmlns:a16="http://schemas.microsoft.com/office/drawing/2014/main" id="{37D20A8E-EC42-0006-846D-47C0045DC0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315BA5-94AC-7408-C323-CBB13386B9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A51C5F-A729-47AE-BBC6-847B54611083}" type="slidenum">
              <a:rPr lang="en-US" smtClean="0"/>
              <a:t>‹#›</a:t>
            </a:fld>
            <a:endParaRPr lang="en-US"/>
          </a:p>
        </p:txBody>
      </p:sp>
    </p:spTree>
    <p:extLst>
      <p:ext uri="{BB962C8B-B14F-4D97-AF65-F5344CB8AC3E}">
        <p14:creationId xmlns:p14="http://schemas.microsoft.com/office/powerpoint/2010/main" val="1984581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2707E-D567-4F49-9C8E-DA601E9ECA08}"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85501-0B9D-4376-A6DB-4A1119D415E3}" type="slidenum">
              <a:rPr lang="en-US" smtClean="0"/>
              <a:t>‹#›</a:t>
            </a:fld>
            <a:endParaRPr lang="en-US"/>
          </a:p>
        </p:txBody>
      </p:sp>
    </p:spTree>
    <p:extLst>
      <p:ext uri="{BB962C8B-B14F-4D97-AF65-F5344CB8AC3E}">
        <p14:creationId xmlns:p14="http://schemas.microsoft.com/office/powerpoint/2010/main" val="182540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excited to be here today to share the data from our first Council Staff Experience survey. Guided by research-backed questions, we launched this first-ever council staff experience survey on employee engagement and satisfaction to gain valuable insights and feedback directly from council staff. </a:t>
            </a:r>
          </a:p>
          <a:p>
            <a:endParaRPr lang="en-US" dirty="0"/>
          </a:p>
          <a:p>
            <a:endParaRPr lang="en-US" dirty="0"/>
          </a:p>
        </p:txBody>
      </p:sp>
      <p:sp>
        <p:nvSpPr>
          <p:cNvPr id="4" name="Slide Number Placeholder 3"/>
          <p:cNvSpPr>
            <a:spLocks noGrp="1"/>
          </p:cNvSpPr>
          <p:nvPr>
            <p:ph type="sldNum" sz="quarter" idx="5"/>
          </p:nvPr>
        </p:nvSpPr>
        <p:spPr/>
        <p:txBody>
          <a:bodyPr/>
          <a:lstStyle/>
          <a:p>
            <a:fld id="{28F85501-0B9D-4376-A6DB-4A1119D415E3}" type="slidenum">
              <a:rPr lang="en-US" smtClean="0"/>
              <a:t>1</a:t>
            </a:fld>
            <a:endParaRPr lang="en-US"/>
          </a:p>
        </p:txBody>
      </p:sp>
    </p:spTree>
    <p:extLst>
      <p:ext uri="{BB962C8B-B14F-4D97-AF65-F5344CB8AC3E}">
        <p14:creationId xmlns:p14="http://schemas.microsoft.com/office/powerpoint/2010/main" val="92687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look at these words used to describe the culture – supportive, flexible, fun, collaborative, caring. What a wonderful way to describe our organization! No wonder we have such high engagement!</a:t>
            </a:r>
          </a:p>
          <a:p>
            <a:endParaRPr lang="en-US"/>
          </a:p>
          <a:p>
            <a:r>
              <a:rPr lang="en-US"/>
              <a:t>Now lets look at the results by topical area</a:t>
            </a:r>
          </a:p>
        </p:txBody>
      </p:sp>
      <p:sp>
        <p:nvSpPr>
          <p:cNvPr id="4" name="Slide Number Placeholder 3"/>
          <p:cNvSpPr>
            <a:spLocks noGrp="1"/>
          </p:cNvSpPr>
          <p:nvPr>
            <p:ph type="sldNum" sz="quarter" idx="5"/>
          </p:nvPr>
        </p:nvSpPr>
        <p:spPr/>
        <p:txBody>
          <a:bodyPr/>
          <a:lstStyle/>
          <a:p>
            <a:fld id="{28F85501-0B9D-4376-A6DB-4A1119D415E3}" type="slidenum">
              <a:rPr lang="en-US" smtClean="0"/>
              <a:t>10</a:t>
            </a:fld>
            <a:endParaRPr lang="en-US"/>
          </a:p>
        </p:txBody>
      </p:sp>
    </p:spTree>
    <p:extLst>
      <p:ext uri="{BB962C8B-B14F-4D97-AF65-F5344CB8AC3E}">
        <p14:creationId xmlns:p14="http://schemas.microsoft.com/office/powerpoint/2010/main" val="321882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shows the percent of favorable, uncertain, and unfavorable responses by question category. Significant areas of strength include team dynamics and trust in council leadership – both of these have over 80% favorable responses.  The next three – personal engagement, manager effectiveness and communication &amp; resources are also high - all three are just shy of 80% favorability. </a:t>
            </a:r>
          </a:p>
          <a:p>
            <a:endParaRPr lang="en-US"/>
          </a:p>
          <a:p>
            <a:r>
              <a:rPr lang="en-US"/>
              <a:t>Future outlook  and Connection were slightly below those due to a slightly higher % of respondents in the uncertain category (the lighter pink bar). There is opportunity here to improve. </a:t>
            </a:r>
          </a:p>
          <a:p>
            <a:endParaRPr lang="en-US"/>
          </a:p>
          <a:p>
            <a:r>
              <a:rPr lang="en-US"/>
              <a:t>And lastly the category of individual needs which had the highest % of unfavorable responses. This category had several of our lowest scoring questions which will not be a surprise to you all when we review these.</a:t>
            </a:r>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11</a:t>
            </a:fld>
            <a:endParaRPr lang="en-US"/>
          </a:p>
        </p:txBody>
      </p:sp>
    </p:spTree>
    <p:extLst>
      <p:ext uri="{BB962C8B-B14F-4D97-AF65-F5344CB8AC3E}">
        <p14:creationId xmlns:p14="http://schemas.microsoft.com/office/powerpoint/2010/main" val="1535125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six most favorable responses sorted by favorability – those that agree or strongly agree with the statement. </a:t>
            </a:r>
          </a:p>
          <a:p>
            <a:pPr marL="171450" indent="-171450">
              <a:buFontTx/>
              <a:buChar char="-"/>
            </a:pPr>
            <a:r>
              <a:rPr lang="en-US"/>
              <a:t>Our staff are proud to work at Girls on the Run,</a:t>
            </a:r>
          </a:p>
          <a:p>
            <a:pPr marL="171450" indent="-171450">
              <a:buFontTx/>
              <a:buChar char="-"/>
            </a:pPr>
            <a:r>
              <a:rPr lang="en-US"/>
              <a:t>are inspired by the work we do</a:t>
            </a:r>
          </a:p>
          <a:p>
            <a:pPr marL="171450" indent="-171450">
              <a:buFontTx/>
              <a:buChar char="-"/>
            </a:pPr>
            <a:r>
              <a:rPr lang="en-US"/>
              <a:t>work on terrific teams that are supported and committed</a:t>
            </a:r>
          </a:p>
          <a:p>
            <a:pPr marL="171450" indent="-171450">
              <a:buFontTx/>
              <a:buChar char="-"/>
            </a:pPr>
            <a:r>
              <a:rPr lang="en-US"/>
              <a:t>We have strongly favorability regarding staff treatment</a:t>
            </a:r>
          </a:p>
          <a:p>
            <a:pPr marL="171450" indent="-171450">
              <a:buFontTx/>
              <a:buChar char="-"/>
            </a:pPr>
            <a:r>
              <a:rPr lang="en-US"/>
              <a:t>And employees feel empowered</a:t>
            </a:r>
          </a:p>
        </p:txBody>
      </p:sp>
      <p:sp>
        <p:nvSpPr>
          <p:cNvPr id="4" name="Slide Number Placeholder 3"/>
          <p:cNvSpPr>
            <a:spLocks noGrp="1"/>
          </p:cNvSpPr>
          <p:nvPr>
            <p:ph type="sldNum" sz="quarter" idx="5"/>
          </p:nvPr>
        </p:nvSpPr>
        <p:spPr/>
        <p:txBody>
          <a:bodyPr/>
          <a:lstStyle/>
          <a:p>
            <a:fld id="{28F85501-0B9D-4376-A6DB-4A1119D415E3}" type="slidenum">
              <a:rPr lang="en-US" smtClean="0"/>
              <a:t>12</a:t>
            </a:fld>
            <a:endParaRPr lang="en-US"/>
          </a:p>
        </p:txBody>
      </p:sp>
    </p:spTree>
    <p:extLst>
      <p:ext uri="{BB962C8B-B14F-4D97-AF65-F5344CB8AC3E}">
        <p14:creationId xmlns:p14="http://schemas.microsoft.com/office/powerpoint/2010/main" val="218024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are the least favorable responses  - with benefits offered having the lowest favorability score. </a:t>
            </a:r>
          </a:p>
          <a:p>
            <a:endParaRPr lang="en-US"/>
          </a:p>
          <a:p>
            <a:r>
              <a:rPr lang="en-US"/>
              <a:t>The first three  items: benefits, career development and compensation are not new challenges to us. While collectively we have made strides over the years, we know there is still work to do.</a:t>
            </a:r>
          </a:p>
          <a:p>
            <a:endParaRPr lang="en-US"/>
          </a:p>
          <a:p>
            <a:r>
              <a:rPr lang="en-US"/>
              <a:t>The last two statements on connection suggest an opportunity on communication and connection beyond one’s individual position or council.</a:t>
            </a:r>
          </a:p>
        </p:txBody>
      </p:sp>
      <p:sp>
        <p:nvSpPr>
          <p:cNvPr id="4" name="Slide Number Placeholder 3"/>
          <p:cNvSpPr>
            <a:spLocks noGrp="1"/>
          </p:cNvSpPr>
          <p:nvPr>
            <p:ph type="sldNum" sz="quarter" idx="5"/>
          </p:nvPr>
        </p:nvSpPr>
        <p:spPr/>
        <p:txBody>
          <a:bodyPr/>
          <a:lstStyle/>
          <a:p>
            <a:fld id="{28F85501-0B9D-4376-A6DB-4A1119D415E3}" type="slidenum">
              <a:rPr lang="en-US" smtClean="0"/>
              <a:t>13</a:t>
            </a:fld>
            <a:endParaRPr lang="en-US"/>
          </a:p>
        </p:txBody>
      </p:sp>
    </p:spTree>
    <p:extLst>
      <p:ext uri="{BB962C8B-B14F-4D97-AF65-F5344CB8AC3E}">
        <p14:creationId xmlns:p14="http://schemas.microsoft.com/office/powerpoint/2010/main" val="173874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earlier, the survey was designed so that we could disaggregate the data across different groups.  In many areas, there were no statistically significant differences, however we did see differences in the areas shown here and we will share more detail on the next few slides which will compare </a:t>
            </a:r>
            <a:r>
              <a:rPr lang="en-US" err="1"/>
              <a:t>favorablility</a:t>
            </a:r>
            <a:r>
              <a:rPr lang="en-US"/>
              <a:t> by different groups to the average favorability of 78.5%</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85501-0B9D-4376-A6DB-4A1119D415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48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favorability is strong compared to many organizations, it does differ by age.</a:t>
            </a:r>
          </a:p>
        </p:txBody>
      </p:sp>
      <p:sp>
        <p:nvSpPr>
          <p:cNvPr id="4" name="Slide Number Placeholder 3"/>
          <p:cNvSpPr>
            <a:spLocks noGrp="1"/>
          </p:cNvSpPr>
          <p:nvPr>
            <p:ph type="sldNum" sz="quarter" idx="5"/>
          </p:nvPr>
        </p:nvSpPr>
        <p:spPr/>
        <p:txBody>
          <a:bodyPr/>
          <a:lstStyle/>
          <a:p>
            <a:fld id="{28F85501-0B9D-4376-A6DB-4A1119D415E3}" type="slidenum">
              <a:rPr lang="en-US" smtClean="0"/>
              <a:t>15</a:t>
            </a:fld>
            <a:endParaRPr lang="en-US"/>
          </a:p>
        </p:txBody>
      </p:sp>
    </p:spTree>
    <p:extLst>
      <p:ext uri="{BB962C8B-B14F-4D97-AF65-F5344CB8AC3E}">
        <p14:creationId xmlns:p14="http://schemas.microsoft.com/office/powerpoint/2010/main" val="366259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while favorability &gt; than 70% is strong, there is a difference in favorability between the organization’s BIPOC staff and the organization’s white staff that is statistically significant. Highlighting that while overall favorability is strong for BIPOC staff, there is opportunity to improve.</a:t>
            </a:r>
          </a:p>
        </p:txBody>
      </p:sp>
      <p:sp>
        <p:nvSpPr>
          <p:cNvPr id="4" name="Slide Number Placeholder 3"/>
          <p:cNvSpPr>
            <a:spLocks noGrp="1"/>
          </p:cNvSpPr>
          <p:nvPr>
            <p:ph type="sldNum" sz="quarter" idx="5"/>
          </p:nvPr>
        </p:nvSpPr>
        <p:spPr/>
        <p:txBody>
          <a:bodyPr/>
          <a:lstStyle/>
          <a:p>
            <a:fld id="{28F85501-0B9D-4376-A6DB-4A1119D415E3}" type="slidenum">
              <a:rPr lang="en-US" smtClean="0"/>
              <a:t>16</a:t>
            </a:fld>
            <a:endParaRPr lang="en-US"/>
          </a:p>
        </p:txBody>
      </p:sp>
    </p:spTree>
    <p:extLst>
      <p:ext uri="{BB962C8B-B14F-4D97-AF65-F5344CB8AC3E}">
        <p14:creationId xmlns:p14="http://schemas.microsoft.com/office/powerpoint/2010/main" val="2313645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favorability by tenure with Girls on the Run. Favorability starts high in the first 6 months of employment, above 80%. Then is dips near 75% between 6 months and 4 years of employment before rising again after 5 or more years of employment. Building a strong culture with a focus on people is important to prevent turnover.  </a:t>
            </a:r>
          </a:p>
        </p:txBody>
      </p:sp>
      <p:sp>
        <p:nvSpPr>
          <p:cNvPr id="4" name="Slide Number Placeholder 3"/>
          <p:cNvSpPr>
            <a:spLocks noGrp="1"/>
          </p:cNvSpPr>
          <p:nvPr>
            <p:ph type="sldNum" sz="quarter" idx="5"/>
          </p:nvPr>
        </p:nvSpPr>
        <p:spPr/>
        <p:txBody>
          <a:bodyPr/>
          <a:lstStyle/>
          <a:p>
            <a:fld id="{28F85501-0B9D-4376-A6DB-4A1119D415E3}" type="slidenum">
              <a:rPr lang="en-US" smtClean="0"/>
              <a:t>17</a:t>
            </a:fld>
            <a:endParaRPr lang="en-US"/>
          </a:p>
        </p:txBody>
      </p:sp>
    </p:spTree>
    <p:extLst>
      <p:ext uri="{BB962C8B-B14F-4D97-AF65-F5344CB8AC3E}">
        <p14:creationId xmlns:p14="http://schemas.microsoft.com/office/powerpoint/2010/main" val="420311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Council staff that have performance reviews reported stronger favorability than council staff that do not. It is likely not due to just having an established performance review practice but rather councils with performance review practices are likely clearer about expectations, have developed methods for open and transparent communications, and have overall stronger HR practices. Most importantly, a performance review process signals an investment in an employee’s growth and development at the council. Having strong performance management practices is an indicator of other things all of which strengthen an employee’s experience overall.</a:t>
            </a:r>
          </a:p>
          <a:p>
            <a:endParaRPr lang="en-US"/>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18</a:t>
            </a:fld>
            <a:endParaRPr lang="en-US"/>
          </a:p>
        </p:txBody>
      </p:sp>
    </p:spTree>
    <p:extLst>
      <p:ext uri="{BB962C8B-B14F-4D97-AF65-F5344CB8AC3E}">
        <p14:creationId xmlns:p14="http://schemas.microsoft.com/office/powerpoint/2010/main" val="3805809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difference was evident between the groups that are fully remote……their favorability as a group is lower than the other groups. Also note here the number of respondents that identified with the hybrid combination – about 70% of staff work in a hybrid environment.</a:t>
            </a:r>
          </a:p>
        </p:txBody>
      </p:sp>
      <p:sp>
        <p:nvSpPr>
          <p:cNvPr id="4" name="Slide Number Placeholder 3"/>
          <p:cNvSpPr>
            <a:spLocks noGrp="1"/>
          </p:cNvSpPr>
          <p:nvPr>
            <p:ph type="sldNum" sz="quarter" idx="5"/>
          </p:nvPr>
        </p:nvSpPr>
        <p:spPr/>
        <p:txBody>
          <a:bodyPr/>
          <a:lstStyle/>
          <a:p>
            <a:fld id="{28F85501-0B9D-4376-A6DB-4A1119D415E3}" type="slidenum">
              <a:rPr lang="en-US" smtClean="0"/>
              <a:t>19</a:t>
            </a:fld>
            <a:endParaRPr lang="en-US"/>
          </a:p>
        </p:txBody>
      </p:sp>
    </p:spTree>
    <p:extLst>
      <p:ext uri="{BB962C8B-B14F-4D97-AF65-F5344CB8AC3E}">
        <p14:creationId xmlns:p14="http://schemas.microsoft.com/office/powerpoint/2010/main" val="989615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800" dirty="0">
                <a:effectLst/>
                <a:latin typeface="Aptos" panose="020B0004020202020204" pitchFamily="34" charset="0"/>
                <a:ea typeface="Aptos" panose="020B0004020202020204" pitchFamily="34" charset="0"/>
                <a:cs typeface="Times New Roman" panose="02020603050405020304" pitchFamily="18" charset="0"/>
              </a:rPr>
              <a:t>An inclusive, values-centric, vibrant organizational culture is one of the foundational keys to building a high-performing organization. </a:t>
            </a:r>
            <a:endParaRPr lang="en-US" dirty="0"/>
          </a:p>
          <a:p>
            <a:r>
              <a:rPr lang="en-US" dirty="0"/>
              <a:t>Organizational culture directly impacts employee engagement, creativity, innovation, productivity, morale, and employee satisfaction. All are the driving influences for overall performance. </a:t>
            </a:r>
          </a:p>
          <a:p>
            <a:endParaRPr lang="en-US" dirty="0"/>
          </a:p>
          <a:p>
            <a:pPr marL="171450" indent="-171450">
              <a:buFont typeface="Arial" panose="020B0604020202020204" pitchFamily="34" charset="0"/>
              <a:buChar char="•"/>
            </a:pPr>
            <a:r>
              <a:rPr lang="en-US" dirty="0"/>
              <a:t>Understanding what is important and motivating to employees, as well as themes across issues or concerns, can inform key decision-making and prioritize initiatives and resources that have the greatest impact on employee satisfaction and overall organizational success. </a:t>
            </a:r>
          </a:p>
          <a:p>
            <a:pPr marL="171450" indent="-171450">
              <a:buFont typeface="Arial" panose="020B0604020202020204" pitchFamily="34" charset="0"/>
              <a:buChar char="•"/>
            </a:pPr>
            <a:r>
              <a:rPr lang="en-US" dirty="0"/>
              <a:t>Engaged employees are often linked to better organizational outcomes, including higher productivity and lower turnover. Studies have shown that organizations with high levels of employee engagement tend to outperform those with lower levels of engagement.</a:t>
            </a:r>
          </a:p>
          <a:p>
            <a:pPr marL="171450" indent="-171450">
              <a:buFont typeface="Arial" panose="020B0604020202020204" pitchFamily="34" charset="0"/>
              <a:buChar char="•"/>
            </a:pPr>
            <a:r>
              <a:rPr lang="en-US" dirty="0"/>
              <a:t>Disengaged employees are costly to an organization, when they are unhappy and unproductive.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This all underscores the importance of fostering a positive work environment and implementing strategies to strengthen employee engagement for the overall success of Girls on the Run.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information we share today and in the coming weeks can be utilized by council directors and boards to glean insights, harness elements of organizational culture that lead to success, enhance their local council’s work environment and foster an inclusive, positive experience for everyone in our organization. </a:t>
            </a:r>
          </a:p>
        </p:txBody>
      </p:sp>
      <p:sp>
        <p:nvSpPr>
          <p:cNvPr id="4" name="Slide Number Placeholder 3"/>
          <p:cNvSpPr>
            <a:spLocks noGrp="1"/>
          </p:cNvSpPr>
          <p:nvPr>
            <p:ph type="sldNum" sz="quarter" idx="5"/>
          </p:nvPr>
        </p:nvSpPr>
        <p:spPr/>
        <p:txBody>
          <a:bodyPr/>
          <a:lstStyle/>
          <a:p>
            <a:fld id="{28F85501-0B9D-4376-A6DB-4A1119D415E3}" type="slidenum">
              <a:rPr lang="en-US" smtClean="0"/>
              <a:t>2</a:t>
            </a:fld>
            <a:endParaRPr lang="en-US"/>
          </a:p>
        </p:txBody>
      </p:sp>
    </p:spTree>
    <p:extLst>
      <p:ext uri="{BB962C8B-B14F-4D97-AF65-F5344CB8AC3E}">
        <p14:creationId xmlns:p14="http://schemas.microsoft.com/office/powerpoint/2010/main" val="3318302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Staff were also asked how likely they were to recommend their council as a place to work. This scale was 1 to 10 and our average score is a healthy 7.83. </a:t>
            </a:r>
          </a:p>
        </p:txBody>
      </p:sp>
      <p:sp>
        <p:nvSpPr>
          <p:cNvPr id="4" name="Slide Number Placeholder 3"/>
          <p:cNvSpPr>
            <a:spLocks noGrp="1"/>
          </p:cNvSpPr>
          <p:nvPr>
            <p:ph type="sldNum" sz="quarter" idx="5"/>
          </p:nvPr>
        </p:nvSpPr>
        <p:spPr/>
        <p:txBody>
          <a:bodyPr/>
          <a:lstStyle/>
          <a:p>
            <a:fld id="{28F85501-0B9D-4376-A6DB-4A1119D415E3}" type="slidenum">
              <a:rPr lang="en-US" smtClean="0"/>
              <a:t>20</a:t>
            </a:fld>
            <a:endParaRPr lang="en-US"/>
          </a:p>
        </p:txBody>
      </p:sp>
    </p:spTree>
    <p:extLst>
      <p:ext uri="{BB962C8B-B14F-4D97-AF65-F5344CB8AC3E}">
        <p14:creationId xmlns:p14="http://schemas.microsoft.com/office/powerpoint/2010/main" val="552941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C1C1C"/>
                </a:solidFill>
                <a:effectLst/>
                <a:highlight>
                  <a:srgbClr val="FFFFFF"/>
                </a:highlight>
                <a:latin typeface="Inter"/>
              </a:rPr>
              <a:t>The statement "I enjoy working at Girls on the Run" is the standard for measuring our Council Staff Experience Mission Advancement Marker. The benchmark for this indicator was set at 5.49 out of 6 based on the score from last fall's survey. This is a global measure that will be reported annually along with the survey results.</a:t>
            </a:r>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21</a:t>
            </a:fld>
            <a:endParaRPr lang="en-US"/>
          </a:p>
        </p:txBody>
      </p:sp>
    </p:spTree>
    <p:extLst>
      <p:ext uri="{BB962C8B-B14F-4D97-AF65-F5344CB8AC3E}">
        <p14:creationId xmlns:p14="http://schemas.microsoft.com/office/powerpoint/2010/main" val="1754490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way to look at the results from this question is to calculate a net promoter score. The employee net promoter score analyzes the number of promoters the organization has, compared to the number of detractors. Promoters are respondents who responded at 9-10 when asked how likely out of 10 they are to recommend their council. Detractors gave a score between 0 and 6. 7-8 are passive scores and are left out of the calculation. Our percentage breakdown of each category is:</a:t>
            </a:r>
          </a:p>
          <a:p>
            <a:endParaRPr lang="en-US"/>
          </a:p>
          <a:p>
            <a:r>
              <a:rPr lang="en-US"/>
              <a:t>Detractors: 18.71%</a:t>
            </a:r>
          </a:p>
          <a:p>
            <a:r>
              <a:rPr lang="en-US"/>
              <a:t>Passive: 39.35%</a:t>
            </a:r>
          </a:p>
          <a:p>
            <a:r>
              <a:rPr lang="en-US"/>
              <a:t>Promoters: 41.94%</a:t>
            </a:r>
          </a:p>
          <a:p>
            <a:endParaRPr lang="en-US"/>
          </a:p>
          <a:p>
            <a:r>
              <a:rPr lang="en-US"/>
              <a:t>The percentage difference in promoters and detractors, multiplied by 100 gives you the </a:t>
            </a:r>
            <a:r>
              <a:rPr lang="en-US" err="1"/>
              <a:t>eNPS</a:t>
            </a:r>
            <a:r>
              <a:rPr lang="en-US"/>
              <a:t> score. A score of 10 – 30 is considered good or average and anything above 30 is considered excellent. 23.2 is a great number to see! That tells us many of you are promoters of working for the organization.  </a:t>
            </a:r>
          </a:p>
        </p:txBody>
      </p:sp>
      <p:sp>
        <p:nvSpPr>
          <p:cNvPr id="4" name="Slide Number Placeholder 3"/>
          <p:cNvSpPr>
            <a:spLocks noGrp="1"/>
          </p:cNvSpPr>
          <p:nvPr>
            <p:ph type="sldNum" sz="quarter" idx="5"/>
          </p:nvPr>
        </p:nvSpPr>
        <p:spPr/>
        <p:txBody>
          <a:bodyPr/>
          <a:lstStyle/>
          <a:p>
            <a:fld id="{28F85501-0B9D-4376-A6DB-4A1119D415E3}" type="slidenum">
              <a:rPr lang="en-US" smtClean="0"/>
              <a:t>22</a:t>
            </a:fld>
            <a:endParaRPr lang="en-US"/>
          </a:p>
        </p:txBody>
      </p:sp>
    </p:spTree>
    <p:extLst>
      <p:ext uri="{BB962C8B-B14F-4D97-AF65-F5344CB8AC3E}">
        <p14:creationId xmlns:p14="http://schemas.microsoft.com/office/powerpoint/2010/main" val="3488740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group of questions asked staff to rank what was most important to them among six items – compensation, benefits, flexibility, culture, support of manager, support of co-workers. While compensation is important (and as you remember from the earlier section – one of our lowest scoring areas), its clear that council staff also highly value other areas like flexibility and culture, areas that may offset compensation and benefit needs for some.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However we also noted differences among how respondents ranked the importance of these categories. Reasons could include historical, systemic and socioeconomic factors that contribute to disparities in compensation, opportunities and representation. </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Therefore, we cannot make generalized assumptions about what matters most to employees, but instead use this as a way to help prioritize where we focus resources and leverage what we're doing well. </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And worth noting that all of these rankings likely evolve over time and could change year to year for an employee, depending on their circumstances. </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23</a:t>
            </a:fld>
            <a:endParaRPr lang="en-US"/>
          </a:p>
        </p:txBody>
      </p:sp>
    </p:spTree>
    <p:extLst>
      <p:ext uri="{BB962C8B-B14F-4D97-AF65-F5344CB8AC3E}">
        <p14:creationId xmlns:p14="http://schemas.microsoft.com/office/powerpoint/2010/main" val="2923423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previous slide looked at these needs across the entire organization’s respondents, here you can see there were statistical differences between BIPOC respondents and white respondents.</a:t>
            </a:r>
          </a:p>
        </p:txBody>
      </p:sp>
      <p:sp>
        <p:nvSpPr>
          <p:cNvPr id="4" name="Slide Number Placeholder 3"/>
          <p:cNvSpPr>
            <a:spLocks noGrp="1"/>
          </p:cNvSpPr>
          <p:nvPr>
            <p:ph type="sldNum" sz="quarter" idx="5"/>
          </p:nvPr>
        </p:nvSpPr>
        <p:spPr/>
        <p:txBody>
          <a:bodyPr/>
          <a:lstStyle/>
          <a:p>
            <a:fld id="{28F85501-0B9D-4376-A6DB-4A1119D415E3}" type="slidenum">
              <a:rPr lang="en-US" smtClean="0"/>
              <a:t>24</a:t>
            </a:fld>
            <a:endParaRPr lang="en-US"/>
          </a:p>
        </p:txBody>
      </p:sp>
    </p:spTree>
    <p:extLst>
      <p:ext uri="{BB962C8B-B14F-4D97-AF65-F5344CB8AC3E}">
        <p14:creationId xmlns:p14="http://schemas.microsoft.com/office/powerpoint/2010/main" val="3361236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were some other statistical differences noted in the data. </a:t>
            </a:r>
          </a:p>
          <a:p>
            <a:pPr marL="171450" indent="-171450">
              <a:buFont typeface="Arial" panose="020B0604020202020204" pitchFamily="34" charset="0"/>
              <a:buChar char="•"/>
            </a:pPr>
            <a:r>
              <a:rPr lang="en-US"/>
              <a:t>Affiliate council employees responded less favorably regarding having the information to do their job well</a:t>
            </a:r>
          </a:p>
          <a:p>
            <a:pPr marL="171450" indent="-171450">
              <a:buFont typeface="Arial" panose="020B0604020202020204" pitchFamily="34" charset="0"/>
              <a:buChar char="•"/>
            </a:pPr>
            <a:r>
              <a:rPr lang="en-US"/>
              <a:t>Managers responded more favorably in terms of being supported by co-workers and building meaningful relationships across the organization versus non-managers.</a:t>
            </a:r>
          </a:p>
          <a:p>
            <a:pPr marL="171450" indent="-171450">
              <a:buFont typeface="Arial" panose="020B0604020202020204" pitchFamily="34" charset="0"/>
              <a:buChar char="•"/>
            </a:pPr>
            <a:r>
              <a:rPr lang="en-US"/>
              <a:t>BIPOC employees responded less favorably on a few items including</a:t>
            </a:r>
          </a:p>
          <a:p>
            <a:pPr marL="628650" lvl="1" indent="-171450">
              <a:buFont typeface="Arial" panose="020B0604020202020204" pitchFamily="34" charset="0"/>
              <a:buChar char="•"/>
            </a:pPr>
            <a:r>
              <a:rPr lang="en-US"/>
              <a:t>Finding my work engaging</a:t>
            </a:r>
          </a:p>
          <a:p>
            <a:pPr marL="628650" lvl="1" indent="-171450">
              <a:buFont typeface="Arial" panose="020B0604020202020204" pitchFamily="34" charset="0"/>
              <a:buChar char="•"/>
            </a:pPr>
            <a:r>
              <a:rPr lang="en-US"/>
              <a:t>Council culture supports my health and well-being</a:t>
            </a:r>
          </a:p>
          <a:p>
            <a:pPr marL="628650" lvl="1" indent="-171450">
              <a:buFont typeface="Arial" panose="020B0604020202020204" pitchFamily="34" charset="0"/>
              <a:buChar char="•"/>
            </a:pPr>
            <a:r>
              <a:rPr lang="en-US"/>
              <a:t>My job allows me to utilize my strengths</a:t>
            </a:r>
          </a:p>
          <a:p>
            <a:pPr marL="628650" lvl="1" indent="-171450">
              <a:buFont typeface="Arial" panose="020B0604020202020204" pitchFamily="34" charset="0"/>
              <a:buChar char="•"/>
            </a:pPr>
            <a:r>
              <a:rPr lang="en-US"/>
              <a:t>My job provides flexibility in meeting my work and personal needs</a:t>
            </a:r>
          </a:p>
          <a:p>
            <a:pPr marL="628650" lvl="1" indent="-171450">
              <a:buFont typeface="Arial" panose="020B0604020202020204" pitchFamily="34" charset="0"/>
              <a:buChar char="•"/>
            </a:pPr>
            <a:r>
              <a:rPr lang="en-US"/>
              <a:t>It would take a lot to get me to leave GOTR</a:t>
            </a:r>
          </a:p>
          <a:p>
            <a:pPr marL="628650" lvl="1" indent="-171450">
              <a:buFont typeface="Arial" panose="020B0604020202020204" pitchFamily="34" charset="0"/>
              <a:buChar char="•"/>
            </a:pPr>
            <a:r>
              <a:rPr lang="en-US"/>
              <a:t>Likelihood of recommending the councils as a place to work</a:t>
            </a:r>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25</a:t>
            </a:fld>
            <a:endParaRPr lang="en-US"/>
          </a:p>
        </p:txBody>
      </p:sp>
    </p:spTree>
    <p:extLst>
      <p:ext uri="{BB962C8B-B14F-4D97-AF65-F5344CB8AC3E}">
        <p14:creationId xmlns:p14="http://schemas.microsoft.com/office/powerpoint/2010/main" val="231443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Employees working at councils without a performance management process responded less favorably on</a:t>
            </a:r>
          </a:p>
          <a:p>
            <a:pPr marL="171450" indent="-171450">
              <a:buFont typeface="Arial" panose="020B0604020202020204" pitchFamily="34" charset="0"/>
              <a:buChar char="•"/>
            </a:pPr>
            <a:r>
              <a:rPr lang="en-US"/>
              <a:t>Depend on other members of council</a:t>
            </a:r>
          </a:p>
          <a:p>
            <a:pPr marL="171450" indent="-171450">
              <a:buFont typeface="Arial" panose="020B0604020202020204" pitchFamily="34" charset="0"/>
              <a:buChar char="•"/>
            </a:pPr>
            <a:r>
              <a:rPr lang="en-US"/>
              <a:t>Leadership values people</a:t>
            </a:r>
          </a:p>
          <a:p>
            <a:pPr marL="171450" indent="-171450">
              <a:buFont typeface="Arial" panose="020B0604020202020204" pitchFamily="34" charset="0"/>
              <a:buChar char="•"/>
            </a:pPr>
            <a:r>
              <a:rPr lang="en-US"/>
              <a:t>Leadership embodies GOTR values</a:t>
            </a:r>
          </a:p>
          <a:p>
            <a:pPr marL="171450" indent="-171450">
              <a:buFont typeface="Arial" panose="020B0604020202020204" pitchFamily="34" charset="0"/>
              <a:buChar char="•"/>
            </a:pPr>
            <a:r>
              <a:rPr lang="en-US"/>
              <a:t>Leadership can lead the council to success</a:t>
            </a:r>
          </a:p>
          <a:p>
            <a:pPr marL="171450" indent="-171450">
              <a:buFont typeface="Arial" panose="020B0604020202020204" pitchFamily="34" charset="0"/>
              <a:buChar char="•"/>
            </a:pPr>
            <a:r>
              <a:rPr lang="en-US"/>
              <a:t>Immediate manager cares about my development</a:t>
            </a:r>
          </a:p>
          <a:p>
            <a:r>
              <a:rPr lang="en-US"/>
              <a:t>Solo council directors expressed less support, voice, resources and clarity in their role and job performance. Possible reasons include:</a:t>
            </a:r>
          </a:p>
          <a:p>
            <a:pPr marL="171450" indent="-171450">
              <a:buFont typeface="Arial" panose="020B0604020202020204" pitchFamily="34" charset="0"/>
              <a:buChar char="•"/>
            </a:pPr>
            <a:r>
              <a:rPr lang="en-US"/>
              <a:t>Less formalized and structured processes</a:t>
            </a:r>
          </a:p>
          <a:p>
            <a:pPr marL="171450" indent="-171450">
              <a:buFont typeface="Arial" panose="020B0604020202020204" pitchFamily="34" charset="0"/>
              <a:buChar char="•"/>
            </a:pPr>
            <a:r>
              <a:rPr lang="en-US"/>
              <a:t>Limited resources</a:t>
            </a:r>
          </a:p>
          <a:p>
            <a:pPr marL="171450" indent="-171450">
              <a:buFont typeface="Arial" panose="020B0604020202020204" pitchFamily="34" charset="0"/>
              <a:buChar char="•"/>
            </a:pPr>
            <a:r>
              <a:rPr lang="en-US"/>
              <a:t>More job responsibilities or demands</a:t>
            </a:r>
          </a:p>
          <a:p>
            <a:endParaRPr lang="en-US"/>
          </a:p>
          <a:p>
            <a:r>
              <a:rPr lang="en-US"/>
              <a:t>And Solo council directors agreed they were able to build meaningful relationships across the organization</a:t>
            </a:r>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26</a:t>
            </a:fld>
            <a:endParaRPr lang="en-US"/>
          </a:p>
        </p:txBody>
      </p:sp>
    </p:spTree>
    <p:extLst>
      <p:ext uri="{BB962C8B-B14F-4D97-AF65-F5344CB8AC3E}">
        <p14:creationId xmlns:p14="http://schemas.microsoft.com/office/powerpoint/2010/main" val="1007226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next? </a:t>
            </a:r>
          </a:p>
          <a:p>
            <a:endParaRPr lang="en-US"/>
          </a:p>
          <a:p>
            <a:pPr marL="342900" indent="-274320">
              <a:lnSpc>
                <a:spcPct val="90000"/>
              </a:lnSpc>
              <a:spcBef>
                <a:spcPts val="1000"/>
              </a:spcBef>
              <a:buClr>
                <a:srgbClr val="C5299B"/>
              </a:buClr>
              <a:buSzPct val="90000"/>
              <a:buFont typeface="Arial" panose="020B0604020202020204" pitchFamily="34" charset="0"/>
              <a:buChar char="•"/>
              <a:defRPr/>
            </a:pPr>
            <a:r>
              <a:rPr lang="en-US">
                <a:solidFill>
                  <a:schemeClr val="tx1"/>
                </a:solidFill>
                <a:latin typeface="+mj-lt"/>
              </a:rPr>
              <a:t>These data slides and a Discussion guide for Council Directors to use with their teams with be available next week</a:t>
            </a:r>
          </a:p>
          <a:p>
            <a:pPr marL="342900" indent="-274320">
              <a:lnSpc>
                <a:spcPct val="90000"/>
              </a:lnSpc>
              <a:spcBef>
                <a:spcPts val="1000"/>
              </a:spcBef>
              <a:buClr>
                <a:srgbClr val="C5299B"/>
              </a:buClr>
              <a:buSzPct val="90000"/>
              <a:buFont typeface="Arial" panose="020B0604020202020204" pitchFamily="34" charset="0"/>
              <a:buChar char="•"/>
              <a:defRPr/>
            </a:pPr>
            <a:r>
              <a:rPr lang="en-US" kern="1200" noProof="0">
                <a:solidFill>
                  <a:schemeClr val="tx1"/>
                </a:solidFill>
                <a:latin typeface="+mj-lt"/>
              </a:rPr>
              <a:t>The May</a:t>
            </a:r>
            <a:r>
              <a:rPr lang="en-US">
                <a:solidFill>
                  <a:schemeClr val="tx1"/>
                </a:solidFill>
                <a:latin typeface="+mj-lt"/>
              </a:rPr>
              <a:t> Regional Meeting Discussions will focus on staff experience – what councils learned from their own discussions – a sharing of ideas and best practices</a:t>
            </a:r>
          </a:p>
          <a:p>
            <a:pPr marL="342900" indent="-274320">
              <a:lnSpc>
                <a:spcPct val="90000"/>
              </a:lnSpc>
              <a:spcBef>
                <a:spcPts val="1000"/>
              </a:spcBef>
              <a:buClr>
                <a:srgbClr val="C5299B"/>
              </a:buClr>
              <a:buSzPct val="90000"/>
              <a:buFont typeface="Arial" panose="020B0604020202020204" pitchFamily="34" charset="0"/>
              <a:buChar char="•"/>
              <a:defRPr/>
            </a:pPr>
            <a:r>
              <a:rPr lang="en-US">
                <a:solidFill>
                  <a:schemeClr val="tx1"/>
                </a:solidFill>
                <a:latin typeface="+mj-lt"/>
              </a:rPr>
              <a:t>We will share results in the next </a:t>
            </a:r>
            <a:r>
              <a:rPr lang="en-US" err="1">
                <a:solidFill>
                  <a:schemeClr val="tx1"/>
                </a:solidFill>
                <a:latin typeface="+mj-lt"/>
              </a:rPr>
              <a:t>BoardRoom</a:t>
            </a:r>
            <a:r>
              <a:rPr lang="en-US">
                <a:solidFill>
                  <a:schemeClr val="tx1"/>
                </a:solidFill>
                <a:latin typeface="+mj-lt"/>
              </a:rPr>
              <a:t> newsletter to help inform Council Boards</a:t>
            </a:r>
          </a:p>
          <a:p>
            <a:pPr marL="342900" indent="-274320">
              <a:lnSpc>
                <a:spcPct val="90000"/>
              </a:lnSpc>
              <a:spcBef>
                <a:spcPts val="1000"/>
              </a:spcBef>
              <a:buClr>
                <a:srgbClr val="C5299B"/>
              </a:buClr>
              <a:buSzPct val="90000"/>
              <a:buFont typeface="Arial" panose="020B0604020202020204" pitchFamily="34" charset="0"/>
              <a:buChar char="•"/>
              <a:defRPr/>
            </a:pPr>
            <a:r>
              <a:rPr lang="en-US" kern="1200" noProof="0">
                <a:solidFill>
                  <a:schemeClr val="tx1"/>
                </a:solidFill>
                <a:latin typeface="+mj-lt"/>
              </a:rPr>
              <a:t>We want to focus on key areas for FY24 - FY25 and Measure annually in January going forward</a:t>
            </a:r>
          </a:p>
        </p:txBody>
      </p:sp>
      <p:sp>
        <p:nvSpPr>
          <p:cNvPr id="4" name="Slide Number Placeholder 3"/>
          <p:cNvSpPr>
            <a:spLocks noGrp="1"/>
          </p:cNvSpPr>
          <p:nvPr>
            <p:ph type="sldNum" sz="quarter" idx="5"/>
          </p:nvPr>
        </p:nvSpPr>
        <p:spPr/>
        <p:txBody>
          <a:bodyPr/>
          <a:lstStyle/>
          <a:p>
            <a:fld id="{28F85501-0B9D-4376-A6DB-4A1119D415E3}" type="slidenum">
              <a:rPr lang="en-US" smtClean="0"/>
              <a:t>27</a:t>
            </a:fld>
            <a:endParaRPr lang="en-US"/>
          </a:p>
        </p:txBody>
      </p:sp>
    </p:spTree>
    <p:extLst>
      <p:ext uri="{BB962C8B-B14F-4D97-AF65-F5344CB8AC3E}">
        <p14:creationId xmlns:p14="http://schemas.microsoft.com/office/powerpoint/2010/main" val="337808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Areas of focus for FY25 include providing resources and education on providing benefits; developing performance management resources for councils and elevating connection opportunities</a:t>
            </a:r>
          </a:p>
        </p:txBody>
      </p:sp>
      <p:sp>
        <p:nvSpPr>
          <p:cNvPr id="4" name="Slide Number Placeholder 3"/>
          <p:cNvSpPr>
            <a:spLocks noGrp="1"/>
          </p:cNvSpPr>
          <p:nvPr>
            <p:ph type="sldNum" sz="quarter" idx="5"/>
          </p:nvPr>
        </p:nvSpPr>
        <p:spPr/>
        <p:txBody>
          <a:bodyPr/>
          <a:lstStyle/>
          <a:p>
            <a:fld id="{28F85501-0B9D-4376-A6DB-4A1119D415E3}" type="slidenum">
              <a:rPr lang="en-US" smtClean="0"/>
              <a:t>28</a:t>
            </a:fld>
            <a:endParaRPr lang="en-US"/>
          </a:p>
        </p:txBody>
      </p:sp>
    </p:spTree>
    <p:extLst>
      <p:ext uri="{BB962C8B-B14F-4D97-AF65-F5344CB8AC3E}">
        <p14:creationId xmlns:p14="http://schemas.microsoft.com/office/powerpoint/2010/main" val="3882083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 with photo</a:t>
            </a:r>
          </a:p>
        </p:txBody>
      </p:sp>
      <p:sp>
        <p:nvSpPr>
          <p:cNvPr id="4" name="Slide Number Placeholder 3"/>
          <p:cNvSpPr>
            <a:spLocks noGrp="1"/>
          </p:cNvSpPr>
          <p:nvPr>
            <p:ph type="sldNum" sz="quarter" idx="5"/>
          </p:nvPr>
        </p:nvSpPr>
        <p:spPr/>
        <p:txBody>
          <a:bodyPr/>
          <a:lstStyle/>
          <a:p>
            <a:fld id="{28F85501-0B9D-4376-A6DB-4A1119D415E3}" type="slidenum">
              <a:rPr lang="en-US" smtClean="0"/>
              <a:t>29</a:t>
            </a:fld>
            <a:endParaRPr lang="en-US"/>
          </a:p>
        </p:txBody>
      </p:sp>
    </p:spTree>
    <p:extLst>
      <p:ext uri="{BB962C8B-B14F-4D97-AF65-F5344CB8AC3E}">
        <p14:creationId xmlns:p14="http://schemas.microsoft.com/office/powerpoint/2010/main" val="373627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dive into the details but before we do, I’d like to review a few key takeaways that we will discuss today.</a:t>
            </a:r>
          </a:p>
          <a:p>
            <a:r>
              <a:rPr lang="en-US"/>
              <a:t>First, participation….due to your support and engagement, participation was very strong for our first year. </a:t>
            </a:r>
          </a:p>
          <a:p>
            <a:r>
              <a:rPr lang="en-US"/>
              <a:t>And even better….our overall scores are above our goal. </a:t>
            </a:r>
          </a:p>
          <a:p>
            <a:r>
              <a:rPr lang="en-US"/>
              <a:t>Of course that does not mean we do not have opportunity to improve. You will hear about those today as well. Some our greatest areas of opportunity are in the categories of individual needs and connection.</a:t>
            </a:r>
          </a:p>
          <a:p>
            <a:r>
              <a:rPr lang="en-US"/>
              <a:t>And lastly this survey allowed us the opportunity to look at results across different groups within our organization to give greater insights. So let’s dig in…..</a:t>
            </a:r>
          </a:p>
        </p:txBody>
      </p:sp>
      <p:sp>
        <p:nvSpPr>
          <p:cNvPr id="4" name="Slide Number Placeholder 3"/>
          <p:cNvSpPr>
            <a:spLocks noGrp="1"/>
          </p:cNvSpPr>
          <p:nvPr>
            <p:ph type="sldNum" sz="quarter" idx="5"/>
          </p:nvPr>
        </p:nvSpPr>
        <p:spPr/>
        <p:txBody>
          <a:bodyPr/>
          <a:lstStyle/>
          <a:p>
            <a:fld id="{1652F039-7EAA-4C68-A65C-5325A1B45471}" type="slidenum">
              <a:rPr lang="en-US" smtClean="0"/>
              <a:t>3</a:t>
            </a:fld>
            <a:endParaRPr lang="en-US"/>
          </a:p>
        </p:txBody>
      </p:sp>
    </p:spTree>
    <p:extLst>
      <p:ext uri="{BB962C8B-B14F-4D97-AF65-F5344CB8AC3E}">
        <p14:creationId xmlns:p14="http://schemas.microsoft.com/office/powerpoint/2010/main" val="176054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survey was based upon a Best Places to Work Survey that HQ has taken each year since 2017. The survey was adapted for our purposes but includes questions that are similar. The questions are grouped into the 8 categories shown here: communication and resources, individual needs, future outlook, manager effectiveness, personal engagement, connection, trust in leadership and team dynamics. The focus of the survey was to get feedback in these areas for staff’s experience at the COUNCIL. </a:t>
            </a:r>
          </a:p>
        </p:txBody>
      </p:sp>
      <p:sp>
        <p:nvSpPr>
          <p:cNvPr id="4" name="Slide Number Placeholder 3"/>
          <p:cNvSpPr>
            <a:spLocks noGrp="1"/>
          </p:cNvSpPr>
          <p:nvPr>
            <p:ph type="sldNum" sz="quarter" idx="5"/>
          </p:nvPr>
        </p:nvSpPr>
        <p:spPr/>
        <p:txBody>
          <a:bodyPr/>
          <a:lstStyle/>
          <a:p>
            <a:fld id="{28F85501-0B9D-4376-A6DB-4A1119D415E3}" type="slidenum">
              <a:rPr lang="en-US" smtClean="0"/>
              <a:t>4</a:t>
            </a:fld>
            <a:endParaRPr lang="en-US"/>
          </a:p>
        </p:txBody>
      </p:sp>
    </p:spTree>
    <p:extLst>
      <p:ext uri="{BB962C8B-B14F-4D97-AF65-F5344CB8AC3E}">
        <p14:creationId xmlns:p14="http://schemas.microsoft.com/office/powerpoint/2010/main" val="194087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survey we used a 6 point </a:t>
            </a:r>
            <a:r>
              <a:rPr lang="en-US" err="1"/>
              <a:t>likert</a:t>
            </a:r>
            <a:r>
              <a:rPr lang="en-US"/>
              <a:t> scale for the majority of the questions. This scale allowed us to then group responses into “favorable”, “uncertain”, and “unfavorable” as shown here.</a:t>
            </a:r>
          </a:p>
          <a:p>
            <a:endParaRPr lang="en-US"/>
          </a:p>
          <a:p>
            <a:r>
              <a:rPr lang="en-US"/>
              <a:t>The following slides will review the most and least favorable questions, percent favorability by group and question topic breakdowns of all response categories.</a:t>
            </a:r>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5</a:t>
            </a:fld>
            <a:endParaRPr lang="en-US"/>
          </a:p>
        </p:txBody>
      </p:sp>
    </p:spTree>
    <p:extLst>
      <p:ext uri="{BB962C8B-B14F-4D97-AF65-F5344CB8AC3E}">
        <p14:creationId xmlns:p14="http://schemas.microsoft.com/office/powerpoint/2010/main" val="248963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included many descriptors to this first survey so we could analyze the data among different groups. For individuals, in addition to traditional demographic data, we collected information on tenure, positions, employment status and work environment (remote or in person) to name a few. For council demographics we looked at tier, age, type of council, region, build back status, performance management process and whether benefits were offered.</a:t>
            </a:r>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6</a:t>
            </a:fld>
            <a:endParaRPr lang="en-US"/>
          </a:p>
        </p:txBody>
      </p:sp>
    </p:spTree>
    <p:extLst>
      <p:ext uri="{BB962C8B-B14F-4D97-AF65-F5344CB8AC3E}">
        <p14:creationId xmlns:p14="http://schemas.microsoft.com/office/powerpoint/2010/main" val="248963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support of council directors and the active participation of council staff ensured strong engagement and meaningful feedback was gathered from over 300 council staff members.</a:t>
            </a:r>
          </a:p>
          <a:p>
            <a:r>
              <a:rPr lang="en-US"/>
              <a:t>This response rate was strong for our first survey! And now we have a benchmark for future years. Our goal will be to increase this over time.</a:t>
            </a:r>
          </a:p>
          <a:p>
            <a:endParaRPr lang="en-US"/>
          </a:p>
          <a:p>
            <a:r>
              <a:rPr lang="en-US"/>
              <a:t>Now let’s dig into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7</a:t>
            </a:fld>
            <a:endParaRPr lang="en-US"/>
          </a:p>
        </p:txBody>
      </p:sp>
    </p:spTree>
    <p:extLst>
      <p:ext uri="{BB962C8B-B14F-4D97-AF65-F5344CB8AC3E}">
        <p14:creationId xmlns:p14="http://schemas.microsoft.com/office/powerpoint/2010/main" val="381066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Overall favorability was above the benchmark of 70%. 70% is considered healthy and </a:t>
            </a:r>
            <a:r>
              <a:rPr lang="en-US" err="1"/>
              <a:t>strong.This</a:t>
            </a:r>
            <a:r>
              <a:rPr lang="en-US"/>
              <a:t> score is a cumulative score across all survey questions. We were thrilled with this result!</a:t>
            </a:r>
          </a:p>
          <a:p>
            <a:endParaRPr lang="en-US"/>
          </a:p>
          <a:p>
            <a:r>
              <a:rPr lang="en-US"/>
              <a:t>Now let’s look at engagement…</a:t>
            </a:r>
          </a:p>
          <a:p>
            <a:endParaRPr lang="en-US"/>
          </a:p>
        </p:txBody>
      </p:sp>
      <p:sp>
        <p:nvSpPr>
          <p:cNvPr id="4" name="Slide Number Placeholder 3"/>
          <p:cNvSpPr>
            <a:spLocks noGrp="1"/>
          </p:cNvSpPr>
          <p:nvPr>
            <p:ph type="sldNum" sz="quarter" idx="5"/>
          </p:nvPr>
        </p:nvSpPr>
        <p:spPr/>
        <p:txBody>
          <a:bodyPr/>
          <a:lstStyle/>
          <a:p>
            <a:fld id="{28F85501-0B9D-4376-A6DB-4A1119D415E3}" type="slidenum">
              <a:rPr lang="en-US" smtClean="0"/>
              <a:t>8</a:t>
            </a:fld>
            <a:endParaRPr lang="en-US"/>
          </a:p>
        </p:txBody>
      </p:sp>
    </p:spTree>
    <p:extLst>
      <p:ext uri="{BB962C8B-B14F-4D97-AF65-F5344CB8AC3E}">
        <p14:creationId xmlns:p14="http://schemas.microsoft.com/office/powerpoint/2010/main" val="128381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t>This chart groups respondents into categories: highly engaged, moderately engaged, barely engaged and disengaged. Again, great news…67% of staff are highly engaged. That is high!</a:t>
            </a:r>
          </a:p>
          <a:p>
            <a:r>
              <a:rPr lang="en-US" sz="1200"/>
              <a:t>With average response rates at 5 or greater,  highly engaged employees are strongly connected to the organization. They are advocates and make extra efforts to achieve great results.</a:t>
            </a:r>
          </a:p>
          <a:p>
            <a:endParaRPr lang="en-US" sz="1200"/>
          </a:p>
          <a:p>
            <a:r>
              <a:rPr lang="en-US" sz="1200"/>
              <a:t>And 28% of staff are moderately engaged! Moderately engaged staff are favorable towards their workplace experience, but something is holding them back from being highly engaged. </a:t>
            </a:r>
          </a:p>
          <a:p>
            <a:endParaRPr lang="en-US" sz="1200"/>
          </a:p>
          <a:p>
            <a:r>
              <a:rPr lang="en-US" sz="1200"/>
              <a:t>We have 5% of staff that are barely engaged and 1% that are disengaged. Barely engaged employees have an indifferent attitude and are at risk for retention while disengaged employees are mentally and emotionally disconnected from their council. These employees may be negative and even disruptive with concerns. Disengaged employees can hinder the productivity of others.</a:t>
            </a:r>
          </a:p>
          <a:p>
            <a:endParaRPr lang="en-US"/>
          </a:p>
          <a:p>
            <a:r>
              <a:rPr lang="en-US"/>
              <a:t>This measure of engagement will be something we track over time as we work on strategies to increase engagement and reduce disengagement</a:t>
            </a:r>
          </a:p>
        </p:txBody>
      </p:sp>
      <p:sp>
        <p:nvSpPr>
          <p:cNvPr id="4" name="Slide Number Placeholder 3"/>
          <p:cNvSpPr>
            <a:spLocks noGrp="1"/>
          </p:cNvSpPr>
          <p:nvPr>
            <p:ph type="sldNum" sz="quarter" idx="5"/>
          </p:nvPr>
        </p:nvSpPr>
        <p:spPr/>
        <p:txBody>
          <a:bodyPr/>
          <a:lstStyle/>
          <a:p>
            <a:fld id="{28F85501-0B9D-4376-A6DB-4A1119D415E3}" type="slidenum">
              <a:rPr lang="en-US" smtClean="0"/>
              <a:t>9</a:t>
            </a:fld>
            <a:endParaRPr lang="en-US"/>
          </a:p>
        </p:txBody>
      </p:sp>
    </p:spTree>
    <p:extLst>
      <p:ext uri="{BB962C8B-B14F-4D97-AF65-F5344CB8AC3E}">
        <p14:creationId xmlns:p14="http://schemas.microsoft.com/office/powerpoint/2010/main" val="38107340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6.svg"/><Relationship Id="rId7"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35.svg"/><Relationship Id="rId4" Type="http://schemas.openxmlformats.org/officeDocument/2006/relationships/image" Target="../media/image11.png"/><Relationship Id="rId9"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7.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5" Type="http://schemas.openxmlformats.org/officeDocument/2006/relationships/image" Target="../media/image51.png"/><Relationship Id="rId4" Type="http://schemas.openxmlformats.org/officeDocument/2006/relationships/image" Target="../media/image4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4.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E5E6E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3E315B-5E94-F7F4-772C-F895F9B1381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403" b="37556"/>
          <a:stretch/>
        </p:blipFill>
        <p:spPr>
          <a:xfrm>
            <a:off x="1741293" y="0"/>
            <a:ext cx="2253197" cy="856034"/>
          </a:xfrm>
          <a:prstGeom prst="rect">
            <a:avLst/>
          </a:prstGeom>
        </p:spPr>
      </p:pic>
      <p:pic>
        <p:nvPicPr>
          <p:cNvPr id="12" name="Graphic 11">
            <a:extLst>
              <a:ext uri="{FF2B5EF4-FFF2-40B4-BE49-F238E27FC236}">
                <a16:creationId xmlns:a16="http://schemas.microsoft.com/office/drawing/2014/main" id="{D6353F38-5CF7-8569-608D-AEEF44C34BD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5927" b="44182"/>
          <a:stretch/>
        </p:blipFill>
        <p:spPr>
          <a:xfrm>
            <a:off x="8732238" y="6116319"/>
            <a:ext cx="2253197" cy="741681"/>
          </a:xfrm>
          <a:prstGeom prst="rect">
            <a:avLst/>
          </a:prstGeom>
        </p:spPr>
      </p:pic>
      <p:sp>
        <p:nvSpPr>
          <p:cNvPr id="5" name="Rectangle 18">
            <a:extLst>
              <a:ext uri="{FF2B5EF4-FFF2-40B4-BE49-F238E27FC236}">
                <a16:creationId xmlns:a16="http://schemas.microsoft.com/office/drawing/2014/main" id="{155B53EB-646B-9442-AEF1-06CE55DD86D7}"/>
              </a:ext>
            </a:extLst>
          </p:cNvPr>
          <p:cNvSpPr/>
          <p:nvPr userDrawn="1"/>
        </p:nvSpPr>
        <p:spPr>
          <a:xfrm>
            <a:off x="786438" y="836981"/>
            <a:ext cx="10619124" cy="5354228"/>
          </a:xfrm>
          <a:custGeom>
            <a:avLst/>
            <a:gdLst>
              <a:gd name="connsiteX0" fmla="*/ 0 w 5318734"/>
              <a:gd name="connsiteY0" fmla="*/ 0 h 4673600"/>
              <a:gd name="connsiteX1" fmla="*/ 5318734 w 5318734"/>
              <a:gd name="connsiteY1" fmla="*/ 0 h 4673600"/>
              <a:gd name="connsiteX2" fmla="*/ 5318734 w 5318734"/>
              <a:gd name="connsiteY2" fmla="*/ 4673600 h 4673600"/>
              <a:gd name="connsiteX3" fmla="*/ 0 w 5318734"/>
              <a:gd name="connsiteY3" fmla="*/ 4673600 h 4673600"/>
              <a:gd name="connsiteX4" fmla="*/ 0 w 5318734"/>
              <a:gd name="connsiteY4" fmla="*/ 0 h 4673600"/>
              <a:gd name="connsiteX0" fmla="*/ 0 w 5318734"/>
              <a:gd name="connsiteY0" fmla="*/ 0 h 4673600"/>
              <a:gd name="connsiteX1" fmla="*/ 5318734 w 5318734"/>
              <a:gd name="connsiteY1" fmla="*/ 0 h 4673600"/>
              <a:gd name="connsiteX2" fmla="*/ 5296776 w 5318734"/>
              <a:gd name="connsiteY2" fmla="*/ 1333719 h 4673600"/>
              <a:gd name="connsiteX3" fmla="*/ 5318734 w 5318734"/>
              <a:gd name="connsiteY3" fmla="*/ 4673600 h 4673600"/>
              <a:gd name="connsiteX4" fmla="*/ 0 w 5318734"/>
              <a:gd name="connsiteY4" fmla="*/ 4673600 h 4673600"/>
              <a:gd name="connsiteX5" fmla="*/ 0 w 5318734"/>
              <a:gd name="connsiteY5" fmla="*/ 0 h 4673600"/>
              <a:gd name="connsiteX0" fmla="*/ 0 w 5318734"/>
              <a:gd name="connsiteY0" fmla="*/ 28422 h 4702022"/>
              <a:gd name="connsiteX1" fmla="*/ 705857 w 5318734"/>
              <a:gd name="connsiteY1" fmla="*/ 0 h 4702022"/>
              <a:gd name="connsiteX2" fmla="*/ 5318734 w 5318734"/>
              <a:gd name="connsiteY2" fmla="*/ 28422 h 4702022"/>
              <a:gd name="connsiteX3" fmla="*/ 5296776 w 5318734"/>
              <a:gd name="connsiteY3" fmla="*/ 1362141 h 4702022"/>
              <a:gd name="connsiteX4" fmla="*/ 5318734 w 5318734"/>
              <a:gd name="connsiteY4" fmla="*/ 4702022 h 4702022"/>
              <a:gd name="connsiteX5" fmla="*/ 0 w 5318734"/>
              <a:gd name="connsiteY5" fmla="*/ 4702022 h 4702022"/>
              <a:gd name="connsiteX6" fmla="*/ 0 w 5318734"/>
              <a:gd name="connsiteY6" fmla="*/ 28422 h 4702022"/>
              <a:gd name="connsiteX0" fmla="*/ 0 w 5318734"/>
              <a:gd name="connsiteY0" fmla="*/ 28422 h 4745421"/>
              <a:gd name="connsiteX1" fmla="*/ 705857 w 5318734"/>
              <a:gd name="connsiteY1" fmla="*/ 0 h 4745421"/>
              <a:gd name="connsiteX2" fmla="*/ 5318734 w 5318734"/>
              <a:gd name="connsiteY2" fmla="*/ 28422 h 4745421"/>
              <a:gd name="connsiteX3" fmla="*/ 5296776 w 5318734"/>
              <a:gd name="connsiteY3" fmla="*/ 1362141 h 4745421"/>
              <a:gd name="connsiteX4" fmla="*/ 5318734 w 5318734"/>
              <a:gd name="connsiteY4" fmla="*/ 4702022 h 4745421"/>
              <a:gd name="connsiteX5" fmla="*/ 696398 w 5318734"/>
              <a:gd name="connsiteY5" fmla="*/ 4745421 h 4745421"/>
              <a:gd name="connsiteX6" fmla="*/ 0 w 5318734"/>
              <a:gd name="connsiteY6" fmla="*/ 4702022 h 4745421"/>
              <a:gd name="connsiteX7" fmla="*/ 0 w 5318734"/>
              <a:gd name="connsiteY7" fmla="*/ 28422 h 47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734" h="4745421">
                <a:moveTo>
                  <a:pt x="0" y="28422"/>
                </a:moveTo>
                <a:cubicBezTo>
                  <a:pt x="231082" y="28407"/>
                  <a:pt x="474775" y="15"/>
                  <a:pt x="705857" y="0"/>
                </a:cubicBezTo>
                <a:lnTo>
                  <a:pt x="5318734" y="28422"/>
                </a:lnTo>
                <a:cubicBezTo>
                  <a:pt x="5318772" y="472995"/>
                  <a:pt x="5296738" y="917568"/>
                  <a:pt x="5296776" y="1362141"/>
                </a:cubicBezTo>
                <a:lnTo>
                  <a:pt x="5318734" y="4702022"/>
                </a:lnTo>
                <a:lnTo>
                  <a:pt x="696398" y="4745421"/>
                </a:lnTo>
                <a:lnTo>
                  <a:pt x="0" y="4702022"/>
                </a:lnTo>
                <a:lnTo>
                  <a:pt x="0" y="28422"/>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medium confidence">
            <a:extLst>
              <a:ext uri="{FF2B5EF4-FFF2-40B4-BE49-F238E27FC236}">
                <a16:creationId xmlns:a16="http://schemas.microsoft.com/office/drawing/2014/main" id="{9B2E3C86-FA41-0A39-1EEE-9A13D4F4D7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8040"/>
          <a:stretch/>
        </p:blipFill>
        <p:spPr>
          <a:xfrm>
            <a:off x="575442" y="666791"/>
            <a:ext cx="843098" cy="68701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6519251F-BAE3-7EA7-8886-40DD45EF1F6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8040"/>
          <a:stretch/>
        </p:blipFill>
        <p:spPr>
          <a:xfrm rot="4264375">
            <a:off x="10813579" y="663343"/>
            <a:ext cx="843098" cy="687012"/>
          </a:xfrm>
          <a:prstGeom prst="rect">
            <a:avLst/>
          </a:prstGeom>
        </p:spPr>
      </p:pic>
      <p:pic>
        <p:nvPicPr>
          <p:cNvPr id="9" name="Picture 8" descr="A picture containing light, blur&#10;&#10;Description automatically generated">
            <a:extLst>
              <a:ext uri="{FF2B5EF4-FFF2-40B4-BE49-F238E27FC236}">
                <a16:creationId xmlns:a16="http://schemas.microsoft.com/office/drawing/2014/main" id="{4C30DBF4-3169-8C64-578D-825B836D99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1381022">
            <a:off x="251489" y="2448711"/>
            <a:ext cx="1120338" cy="848741"/>
          </a:xfrm>
          <a:prstGeom prst="rect">
            <a:avLst/>
          </a:prstGeom>
        </p:spPr>
      </p:pic>
      <p:pic>
        <p:nvPicPr>
          <p:cNvPr id="10" name="Picture 9" descr="Icon&#10;&#10;Description automatically generated">
            <a:extLst>
              <a:ext uri="{FF2B5EF4-FFF2-40B4-BE49-F238E27FC236}">
                <a16:creationId xmlns:a16="http://schemas.microsoft.com/office/drawing/2014/main" id="{537CC511-61AD-151A-2D73-3B9537EE09C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9614" y="1701096"/>
            <a:ext cx="473613" cy="570532"/>
          </a:xfrm>
          <a:prstGeom prst="rect">
            <a:avLst/>
          </a:prstGeom>
        </p:spPr>
      </p:pic>
      <p:pic>
        <p:nvPicPr>
          <p:cNvPr id="11" name="Picture 10" descr="Logo, icon&#10;&#10;Description automatically generated">
            <a:extLst>
              <a:ext uri="{FF2B5EF4-FFF2-40B4-BE49-F238E27FC236}">
                <a16:creationId xmlns:a16="http://schemas.microsoft.com/office/drawing/2014/main" id="{C3D20747-4480-14D5-35B5-B6C2178F691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0245828">
            <a:off x="10466773" y="5698575"/>
            <a:ext cx="786460" cy="662754"/>
          </a:xfrm>
          <a:prstGeom prst="rect">
            <a:avLst/>
          </a:prstGeom>
        </p:spPr>
      </p:pic>
      <p:sp>
        <p:nvSpPr>
          <p:cNvPr id="2" name="Picture Placeholder 24">
            <a:extLst>
              <a:ext uri="{FF2B5EF4-FFF2-40B4-BE49-F238E27FC236}">
                <a16:creationId xmlns:a16="http://schemas.microsoft.com/office/drawing/2014/main" id="{C3246C24-36AB-A801-A798-964D979CD048}"/>
              </a:ext>
            </a:extLst>
          </p:cNvPr>
          <p:cNvSpPr>
            <a:spLocks noGrp="1"/>
          </p:cNvSpPr>
          <p:nvPr>
            <p:ph type="pic" sz="quarter" idx="11" hasCustomPrompt="1"/>
          </p:nvPr>
        </p:nvSpPr>
        <p:spPr>
          <a:xfrm>
            <a:off x="4745070" y="1254927"/>
            <a:ext cx="2701858" cy="2483341"/>
          </a:xfrm>
          <a:prstGeom prst="rect">
            <a:avLst/>
          </a:prstGeom>
        </p:spPr>
        <p:txBody>
          <a:bodyPr anchor="ctr"/>
          <a:lstStyle>
            <a:lvl1pPr marL="0" indent="0" algn="ctr">
              <a:buNone/>
              <a:defRPr/>
            </a:lvl1pPr>
          </a:lstStyle>
          <a:p>
            <a:r>
              <a:rPr lang="en-US"/>
              <a:t>Click icon to insert logo</a:t>
            </a:r>
          </a:p>
        </p:txBody>
      </p:sp>
      <p:sp>
        <p:nvSpPr>
          <p:cNvPr id="4" name="Text Placeholder 2">
            <a:extLst>
              <a:ext uri="{FF2B5EF4-FFF2-40B4-BE49-F238E27FC236}">
                <a16:creationId xmlns:a16="http://schemas.microsoft.com/office/drawing/2014/main" id="{0DB4B066-97BD-87D7-F41A-52EC3EE815BC}"/>
              </a:ext>
            </a:extLst>
          </p:cNvPr>
          <p:cNvSpPr>
            <a:spLocks noGrp="1"/>
          </p:cNvSpPr>
          <p:nvPr>
            <p:ph type="body" sz="quarter" idx="12" hasCustomPrompt="1"/>
          </p:nvPr>
        </p:nvSpPr>
        <p:spPr>
          <a:xfrm>
            <a:off x="1701629" y="3908423"/>
            <a:ext cx="8788742" cy="734262"/>
          </a:xfrm>
          <a:prstGeom prst="rect">
            <a:avLst/>
          </a:prstGeom>
        </p:spPr>
        <p:txBody>
          <a:bodyPr anchor="ctr"/>
          <a:lstStyle>
            <a:lvl1pPr marL="0" indent="0" algn="ctr">
              <a:buNone/>
              <a:defRPr sz="2800">
                <a:latin typeface="Clarendon" panose="02020500000000000000" pitchFamily="18" charset="0"/>
              </a:defRPr>
            </a:lvl1pPr>
          </a:lstStyle>
          <a:p>
            <a:pPr lvl="0"/>
            <a:r>
              <a:rPr lang="en-US"/>
              <a:t>Clarendon 28 pt</a:t>
            </a:r>
          </a:p>
        </p:txBody>
      </p:sp>
      <p:pic>
        <p:nvPicPr>
          <p:cNvPr id="3" name="Graphic 2">
            <a:extLst>
              <a:ext uri="{FF2B5EF4-FFF2-40B4-BE49-F238E27FC236}">
                <a16:creationId xmlns:a16="http://schemas.microsoft.com/office/drawing/2014/main" id="{F13F7E50-7151-79F7-C482-1CA5BD90EB4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91695">
            <a:off x="8739530" y="1214929"/>
            <a:ext cx="741325" cy="760906"/>
          </a:xfrm>
          <a:prstGeom prst="rect">
            <a:avLst/>
          </a:prstGeom>
        </p:spPr>
      </p:pic>
    </p:spTree>
    <p:extLst>
      <p:ext uri="{BB962C8B-B14F-4D97-AF65-F5344CB8AC3E}">
        <p14:creationId xmlns:p14="http://schemas.microsoft.com/office/powerpoint/2010/main" val="321136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Photo + Gray bottom">
    <p:bg>
      <p:bgPr>
        <a:solidFill>
          <a:srgbClr val="E5E6E5"/>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5F7D96-529D-72DF-ADBC-2FDF762E1F13}"/>
              </a:ext>
            </a:extLst>
          </p:cNvPr>
          <p:cNvSpPr>
            <a:spLocks noGrp="1"/>
          </p:cNvSpPr>
          <p:nvPr>
            <p:ph type="pic" sz="quarter" idx="10" hasCustomPrompt="1"/>
          </p:nvPr>
        </p:nvSpPr>
        <p:spPr>
          <a:xfrm>
            <a:off x="0" y="0"/>
            <a:ext cx="12192000" cy="5301253"/>
          </a:xfrm>
          <a:prstGeom prst="rect">
            <a:avLst/>
          </a:prstGeom>
        </p:spPr>
        <p:txBody>
          <a:bodyPr anchor="ctr"/>
          <a:lstStyle>
            <a:lvl1pPr marL="0" indent="0" algn="ctr">
              <a:buNone/>
              <a:defRPr/>
            </a:lvl1pPr>
          </a:lstStyle>
          <a:p>
            <a:r>
              <a:rPr lang="en-US"/>
              <a:t>Click icon to insert photo</a:t>
            </a:r>
          </a:p>
        </p:txBody>
      </p:sp>
      <p:pic>
        <p:nvPicPr>
          <p:cNvPr id="2" name="Picture 1" descr="Logo, icon&#10;&#10;Description automatically generated">
            <a:extLst>
              <a:ext uri="{FF2B5EF4-FFF2-40B4-BE49-F238E27FC236}">
                <a16:creationId xmlns:a16="http://schemas.microsoft.com/office/drawing/2014/main" id="{8A89A051-D29A-5B3F-046E-FFA1FF16F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083737">
            <a:off x="687992" y="5742423"/>
            <a:ext cx="484799" cy="408542"/>
          </a:xfrm>
          <a:prstGeom prst="rect">
            <a:avLst/>
          </a:prstGeom>
        </p:spPr>
      </p:pic>
      <p:sp>
        <p:nvSpPr>
          <p:cNvPr id="3" name="Freeform: Shape 2">
            <a:extLst>
              <a:ext uri="{FF2B5EF4-FFF2-40B4-BE49-F238E27FC236}">
                <a16:creationId xmlns:a16="http://schemas.microsoft.com/office/drawing/2014/main" id="{30277183-403D-810D-E73C-40965F0893A2}"/>
              </a:ext>
            </a:extLst>
          </p:cNvPr>
          <p:cNvSpPr/>
          <p:nvPr userDrawn="1"/>
        </p:nvSpPr>
        <p:spPr>
          <a:xfrm>
            <a:off x="102628" y="5422328"/>
            <a:ext cx="1504102" cy="135128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icon&#10;&#10;Description automatically generated">
            <a:extLst>
              <a:ext uri="{FF2B5EF4-FFF2-40B4-BE49-F238E27FC236}">
                <a16:creationId xmlns:a16="http://schemas.microsoft.com/office/drawing/2014/main" id="{BD4B0821-F2A2-15FE-1F6B-4288652E6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4842">
            <a:off x="11547467" y="5733621"/>
            <a:ext cx="484799" cy="408542"/>
          </a:xfrm>
          <a:prstGeom prst="rect">
            <a:avLst/>
          </a:prstGeom>
        </p:spPr>
      </p:pic>
    </p:spTree>
    <p:extLst>
      <p:ext uri="{BB962C8B-B14F-4D97-AF65-F5344CB8AC3E}">
        <p14:creationId xmlns:p14="http://schemas.microsoft.com/office/powerpoint/2010/main" val="131906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rs BG with Photo">
    <p:bg>
      <p:bgPr>
        <a:solidFill>
          <a:srgbClr val="E5E6E5"/>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6397519B-764A-2134-18FE-F6774EDAEE17}"/>
              </a:ext>
            </a:extLst>
          </p:cNvPr>
          <p:cNvGrpSpPr/>
          <p:nvPr userDrawn="1"/>
        </p:nvGrpSpPr>
        <p:grpSpPr>
          <a:xfrm>
            <a:off x="-6445" y="-13718"/>
            <a:ext cx="12198446" cy="6871719"/>
            <a:chOff x="-6445" y="-13718"/>
            <a:chExt cx="12198446" cy="6871719"/>
          </a:xfrm>
          <a:solidFill>
            <a:schemeClr val="bg1">
              <a:alpha val="62000"/>
            </a:schemeClr>
          </a:solidFill>
        </p:grpSpPr>
        <p:pic>
          <p:nvPicPr>
            <p:cNvPr id="3" name="Graphic 2">
              <a:extLst>
                <a:ext uri="{FF2B5EF4-FFF2-40B4-BE49-F238E27FC236}">
                  <a16:creationId xmlns:a16="http://schemas.microsoft.com/office/drawing/2014/main" id="{79338C8A-3A81-0131-FEB8-E47C8555A6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9207" y="258701"/>
              <a:ext cx="1722489" cy="1421355"/>
            </a:xfrm>
            <a:prstGeom prst="rect">
              <a:avLst/>
            </a:prstGeom>
          </p:spPr>
        </p:pic>
        <p:pic>
          <p:nvPicPr>
            <p:cNvPr id="4" name="Graphic 3">
              <a:extLst>
                <a:ext uri="{FF2B5EF4-FFF2-40B4-BE49-F238E27FC236}">
                  <a16:creationId xmlns:a16="http://schemas.microsoft.com/office/drawing/2014/main" id="{B63CE280-B1B2-330F-7C85-1C8762B51B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6718" y="394869"/>
              <a:ext cx="1722489" cy="1421355"/>
            </a:xfrm>
            <a:prstGeom prst="rect">
              <a:avLst/>
            </a:prstGeom>
          </p:spPr>
        </p:pic>
        <p:pic>
          <p:nvPicPr>
            <p:cNvPr id="5" name="Graphic 4">
              <a:extLst>
                <a:ext uri="{FF2B5EF4-FFF2-40B4-BE49-F238E27FC236}">
                  <a16:creationId xmlns:a16="http://schemas.microsoft.com/office/drawing/2014/main" id="{2A1564EB-05DF-CCB7-D28F-13C105A29C7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0571" y="1429205"/>
              <a:ext cx="1722489" cy="1421355"/>
            </a:xfrm>
            <a:prstGeom prst="rect">
              <a:avLst/>
            </a:prstGeom>
          </p:spPr>
        </p:pic>
        <p:pic>
          <p:nvPicPr>
            <p:cNvPr id="6" name="Graphic 5">
              <a:extLst>
                <a:ext uri="{FF2B5EF4-FFF2-40B4-BE49-F238E27FC236}">
                  <a16:creationId xmlns:a16="http://schemas.microsoft.com/office/drawing/2014/main" id="{F4CC3C6B-11E4-0450-D1A8-6B608773DD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0975"/>
            <a:stretch/>
          </p:blipFill>
          <p:spPr>
            <a:xfrm>
              <a:off x="11003061" y="1293037"/>
              <a:ext cx="1188940" cy="1421355"/>
            </a:xfrm>
            <a:prstGeom prst="rect">
              <a:avLst/>
            </a:prstGeom>
          </p:spPr>
        </p:pic>
        <p:pic>
          <p:nvPicPr>
            <p:cNvPr id="7" name="Graphic 6">
              <a:extLst>
                <a:ext uri="{FF2B5EF4-FFF2-40B4-BE49-F238E27FC236}">
                  <a16:creationId xmlns:a16="http://schemas.microsoft.com/office/drawing/2014/main" id="{1382FCCA-E83B-6930-7935-0092A766A1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4201" y="2446829"/>
              <a:ext cx="1722489" cy="1421355"/>
            </a:xfrm>
            <a:prstGeom prst="rect">
              <a:avLst/>
            </a:prstGeom>
          </p:spPr>
        </p:pic>
        <p:pic>
          <p:nvPicPr>
            <p:cNvPr id="8" name="Graphic 7">
              <a:extLst>
                <a:ext uri="{FF2B5EF4-FFF2-40B4-BE49-F238E27FC236}">
                  <a16:creationId xmlns:a16="http://schemas.microsoft.com/office/drawing/2014/main" id="{874B8904-C483-EBC4-6B1C-3CC4B3F518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639791" y="1685515"/>
              <a:ext cx="1722489" cy="1421355"/>
            </a:xfrm>
            <a:prstGeom prst="rect">
              <a:avLst/>
            </a:prstGeom>
          </p:spPr>
        </p:pic>
        <p:pic>
          <p:nvPicPr>
            <p:cNvPr id="9" name="Graphic 8">
              <a:extLst>
                <a:ext uri="{FF2B5EF4-FFF2-40B4-BE49-F238E27FC236}">
                  <a16:creationId xmlns:a16="http://schemas.microsoft.com/office/drawing/2014/main" id="{D081CA4F-7F36-CB75-C6C0-ECB4F296F50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394"/>
            <a:stretch/>
          </p:blipFill>
          <p:spPr>
            <a:xfrm flipH="1">
              <a:off x="8815353" y="0"/>
              <a:ext cx="1722489" cy="662432"/>
            </a:xfrm>
            <a:prstGeom prst="rect">
              <a:avLst/>
            </a:prstGeom>
          </p:spPr>
        </p:pic>
        <p:pic>
          <p:nvPicPr>
            <p:cNvPr id="10" name="Graphic 9">
              <a:extLst>
                <a:ext uri="{FF2B5EF4-FFF2-40B4-BE49-F238E27FC236}">
                  <a16:creationId xmlns:a16="http://schemas.microsoft.com/office/drawing/2014/main" id="{3FD2C4D9-2A59-0B92-B892-963B53375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610101" y="2774859"/>
              <a:ext cx="1722489" cy="1421355"/>
            </a:xfrm>
            <a:prstGeom prst="rect">
              <a:avLst/>
            </a:prstGeom>
          </p:spPr>
        </p:pic>
        <p:pic>
          <p:nvPicPr>
            <p:cNvPr id="11" name="Graphic 10">
              <a:extLst>
                <a:ext uri="{FF2B5EF4-FFF2-40B4-BE49-F238E27FC236}">
                  <a16:creationId xmlns:a16="http://schemas.microsoft.com/office/drawing/2014/main" id="{0F49ED1F-2DDC-B7B2-A221-75191647DF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587772" y="784641"/>
              <a:ext cx="1722489" cy="1421355"/>
            </a:xfrm>
            <a:prstGeom prst="rect">
              <a:avLst/>
            </a:prstGeom>
          </p:spPr>
        </p:pic>
        <p:pic>
          <p:nvPicPr>
            <p:cNvPr id="13" name="Graphic 12">
              <a:extLst>
                <a:ext uri="{FF2B5EF4-FFF2-40B4-BE49-F238E27FC236}">
                  <a16:creationId xmlns:a16="http://schemas.microsoft.com/office/drawing/2014/main" id="{7B0394F9-808B-FCD8-21CE-41F1DB18BF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7319" y="1758353"/>
              <a:ext cx="1722489" cy="1421355"/>
            </a:xfrm>
            <a:prstGeom prst="rect">
              <a:avLst/>
            </a:prstGeom>
          </p:spPr>
        </p:pic>
        <p:pic>
          <p:nvPicPr>
            <p:cNvPr id="14" name="Graphic 13">
              <a:extLst>
                <a:ext uri="{FF2B5EF4-FFF2-40B4-BE49-F238E27FC236}">
                  <a16:creationId xmlns:a16="http://schemas.microsoft.com/office/drawing/2014/main" id="{AF380CD1-09D7-7C6B-E8FF-F0647689CD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4830" y="1894521"/>
              <a:ext cx="1722489" cy="1421355"/>
            </a:xfrm>
            <a:prstGeom prst="rect">
              <a:avLst/>
            </a:prstGeom>
          </p:spPr>
        </p:pic>
        <p:pic>
          <p:nvPicPr>
            <p:cNvPr id="15" name="Graphic 14">
              <a:extLst>
                <a:ext uri="{FF2B5EF4-FFF2-40B4-BE49-F238E27FC236}">
                  <a16:creationId xmlns:a16="http://schemas.microsoft.com/office/drawing/2014/main" id="{3ED0026C-7166-F04C-4FD7-790F291B55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8683" y="2928857"/>
              <a:ext cx="1722489" cy="1421355"/>
            </a:xfrm>
            <a:prstGeom prst="rect">
              <a:avLst/>
            </a:prstGeom>
          </p:spPr>
        </p:pic>
        <p:pic>
          <p:nvPicPr>
            <p:cNvPr id="16" name="Graphic 15">
              <a:extLst>
                <a:ext uri="{FF2B5EF4-FFF2-40B4-BE49-F238E27FC236}">
                  <a16:creationId xmlns:a16="http://schemas.microsoft.com/office/drawing/2014/main" id="{647A6C44-F59D-C2F8-C61E-54144FFD3D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1172" y="2792689"/>
              <a:ext cx="1722489" cy="1421355"/>
            </a:xfrm>
            <a:prstGeom prst="rect">
              <a:avLst/>
            </a:prstGeom>
          </p:spPr>
        </p:pic>
        <p:pic>
          <p:nvPicPr>
            <p:cNvPr id="17" name="Graphic 16">
              <a:extLst>
                <a:ext uri="{FF2B5EF4-FFF2-40B4-BE49-F238E27FC236}">
                  <a16:creationId xmlns:a16="http://schemas.microsoft.com/office/drawing/2014/main" id="{9877643D-59DA-E5D0-F2C9-7FB8F49D50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2313" y="3946481"/>
              <a:ext cx="1722489" cy="1421355"/>
            </a:xfrm>
            <a:prstGeom prst="rect">
              <a:avLst/>
            </a:prstGeom>
          </p:spPr>
        </p:pic>
        <p:pic>
          <p:nvPicPr>
            <p:cNvPr id="18" name="Graphic 17">
              <a:extLst>
                <a:ext uri="{FF2B5EF4-FFF2-40B4-BE49-F238E27FC236}">
                  <a16:creationId xmlns:a16="http://schemas.microsoft.com/office/drawing/2014/main" id="{33DC4C59-CDB6-39C6-7BA9-08293CA095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517903" y="3185167"/>
              <a:ext cx="1722489" cy="1421355"/>
            </a:xfrm>
            <a:prstGeom prst="rect">
              <a:avLst/>
            </a:prstGeom>
          </p:spPr>
        </p:pic>
        <p:pic>
          <p:nvPicPr>
            <p:cNvPr id="19" name="Graphic 18">
              <a:extLst>
                <a:ext uri="{FF2B5EF4-FFF2-40B4-BE49-F238E27FC236}">
                  <a16:creationId xmlns:a16="http://schemas.microsoft.com/office/drawing/2014/main" id="{E3762EEC-33CA-CBBE-0A01-A02A4E6A13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93466" y="740729"/>
              <a:ext cx="1722489" cy="1421355"/>
            </a:xfrm>
            <a:prstGeom prst="rect">
              <a:avLst/>
            </a:prstGeom>
          </p:spPr>
        </p:pic>
        <p:pic>
          <p:nvPicPr>
            <p:cNvPr id="20" name="Graphic 19">
              <a:extLst>
                <a:ext uri="{FF2B5EF4-FFF2-40B4-BE49-F238E27FC236}">
                  <a16:creationId xmlns:a16="http://schemas.microsoft.com/office/drawing/2014/main" id="{6B44F088-82B9-EFFD-041E-56E83F4DC8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488213" y="4274511"/>
              <a:ext cx="1722489" cy="1421355"/>
            </a:xfrm>
            <a:prstGeom prst="rect">
              <a:avLst/>
            </a:prstGeom>
          </p:spPr>
        </p:pic>
        <p:pic>
          <p:nvPicPr>
            <p:cNvPr id="21" name="Graphic 20">
              <a:extLst>
                <a:ext uri="{FF2B5EF4-FFF2-40B4-BE49-F238E27FC236}">
                  <a16:creationId xmlns:a16="http://schemas.microsoft.com/office/drawing/2014/main" id="{EB2F3F5D-4F57-63DB-9BB9-C0FF699D6D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465884" y="2284293"/>
              <a:ext cx="1722489" cy="1421355"/>
            </a:xfrm>
            <a:prstGeom prst="rect">
              <a:avLst/>
            </a:prstGeom>
          </p:spPr>
        </p:pic>
        <p:pic>
          <p:nvPicPr>
            <p:cNvPr id="22" name="Graphic 21">
              <a:extLst>
                <a:ext uri="{FF2B5EF4-FFF2-40B4-BE49-F238E27FC236}">
                  <a16:creationId xmlns:a16="http://schemas.microsoft.com/office/drawing/2014/main" id="{94A08ED7-AE73-7EDC-EC4C-A52C832758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9715" y="3758990"/>
              <a:ext cx="1722489" cy="1421355"/>
            </a:xfrm>
            <a:prstGeom prst="rect">
              <a:avLst/>
            </a:prstGeom>
          </p:spPr>
        </p:pic>
        <p:pic>
          <p:nvPicPr>
            <p:cNvPr id="24" name="Graphic 23">
              <a:extLst>
                <a:ext uri="{FF2B5EF4-FFF2-40B4-BE49-F238E27FC236}">
                  <a16:creationId xmlns:a16="http://schemas.microsoft.com/office/drawing/2014/main" id="{3A542CEE-061C-91B8-E90D-940077B6E6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697514" y="3770840"/>
              <a:ext cx="1722489" cy="1421355"/>
            </a:xfrm>
            <a:prstGeom prst="rect">
              <a:avLst/>
            </a:prstGeom>
          </p:spPr>
        </p:pic>
        <p:pic>
          <p:nvPicPr>
            <p:cNvPr id="25" name="Graphic 24">
              <a:extLst>
                <a:ext uri="{FF2B5EF4-FFF2-40B4-BE49-F238E27FC236}">
                  <a16:creationId xmlns:a16="http://schemas.microsoft.com/office/drawing/2014/main" id="{84174F99-2669-2746-13B2-AB350FE817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965609" y="4752432"/>
              <a:ext cx="1722489" cy="1421355"/>
            </a:xfrm>
            <a:prstGeom prst="rect">
              <a:avLst/>
            </a:prstGeom>
          </p:spPr>
        </p:pic>
        <p:pic>
          <p:nvPicPr>
            <p:cNvPr id="26" name="Graphic 25">
              <a:extLst>
                <a:ext uri="{FF2B5EF4-FFF2-40B4-BE49-F238E27FC236}">
                  <a16:creationId xmlns:a16="http://schemas.microsoft.com/office/drawing/2014/main" id="{DD77D7D1-D76E-8705-1376-FEFF0C9878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638" y="3868184"/>
              <a:ext cx="1722489" cy="1421355"/>
            </a:xfrm>
            <a:prstGeom prst="rect">
              <a:avLst/>
            </a:prstGeom>
          </p:spPr>
        </p:pic>
        <p:pic>
          <p:nvPicPr>
            <p:cNvPr id="27" name="Graphic 26">
              <a:extLst>
                <a:ext uri="{FF2B5EF4-FFF2-40B4-BE49-F238E27FC236}">
                  <a16:creationId xmlns:a16="http://schemas.microsoft.com/office/drawing/2014/main" id="{5A3041BB-8BCE-FDB5-B0FB-BE934D9AFA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308651" y="5224149"/>
              <a:ext cx="1722489" cy="1421355"/>
            </a:xfrm>
            <a:prstGeom prst="rect">
              <a:avLst/>
            </a:prstGeom>
          </p:spPr>
        </p:pic>
        <p:pic>
          <p:nvPicPr>
            <p:cNvPr id="28" name="Graphic 27">
              <a:extLst>
                <a:ext uri="{FF2B5EF4-FFF2-40B4-BE49-F238E27FC236}">
                  <a16:creationId xmlns:a16="http://schemas.microsoft.com/office/drawing/2014/main" id="{BD550F8D-35F3-4130-43CF-C05E41C9656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5181"/>
            <a:stretch/>
          </p:blipFill>
          <p:spPr>
            <a:xfrm flipH="1">
              <a:off x="11420002" y="3503366"/>
              <a:ext cx="771997" cy="1421355"/>
            </a:xfrm>
            <a:prstGeom prst="rect">
              <a:avLst/>
            </a:prstGeom>
          </p:spPr>
        </p:pic>
        <p:pic>
          <p:nvPicPr>
            <p:cNvPr id="29" name="Graphic 28">
              <a:extLst>
                <a:ext uri="{FF2B5EF4-FFF2-40B4-BE49-F238E27FC236}">
                  <a16:creationId xmlns:a16="http://schemas.microsoft.com/office/drawing/2014/main" id="{03ED7B30-94BE-6985-2B5A-FF5DFFC104E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0299" t="17511"/>
            <a:stretch/>
          </p:blipFill>
          <p:spPr>
            <a:xfrm flipH="1">
              <a:off x="11508151" y="-8773"/>
              <a:ext cx="683847" cy="1172459"/>
            </a:xfrm>
            <a:prstGeom prst="rect">
              <a:avLst/>
            </a:prstGeom>
          </p:spPr>
        </p:pic>
        <p:pic>
          <p:nvPicPr>
            <p:cNvPr id="30" name="Graphic 29">
              <a:extLst>
                <a:ext uri="{FF2B5EF4-FFF2-40B4-BE49-F238E27FC236}">
                  <a16:creationId xmlns:a16="http://schemas.microsoft.com/office/drawing/2014/main" id="{27F63615-03D8-03C3-88C2-8418E848547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023"/>
            <a:stretch/>
          </p:blipFill>
          <p:spPr>
            <a:xfrm flipH="1">
              <a:off x="10305231" y="-8773"/>
              <a:ext cx="1722489" cy="355015"/>
            </a:xfrm>
            <a:prstGeom prst="rect">
              <a:avLst/>
            </a:prstGeom>
          </p:spPr>
        </p:pic>
        <p:pic>
          <p:nvPicPr>
            <p:cNvPr id="31" name="Graphic 30">
              <a:extLst>
                <a:ext uri="{FF2B5EF4-FFF2-40B4-BE49-F238E27FC236}">
                  <a16:creationId xmlns:a16="http://schemas.microsoft.com/office/drawing/2014/main" id="{9FBCD26F-50C2-E9C9-601C-F61F57C6D22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81"/>
            <a:stretch/>
          </p:blipFill>
          <p:spPr>
            <a:xfrm flipH="1">
              <a:off x="10558758" y="4778311"/>
              <a:ext cx="1633242" cy="1421355"/>
            </a:xfrm>
            <a:prstGeom prst="rect">
              <a:avLst/>
            </a:prstGeom>
          </p:spPr>
        </p:pic>
        <p:pic>
          <p:nvPicPr>
            <p:cNvPr id="32" name="Graphic 31">
              <a:extLst>
                <a:ext uri="{FF2B5EF4-FFF2-40B4-BE49-F238E27FC236}">
                  <a16:creationId xmlns:a16="http://schemas.microsoft.com/office/drawing/2014/main" id="{B3872B18-AB66-5AB3-84D6-6D07A786BF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754658" y="5038300"/>
              <a:ext cx="1722489" cy="1421355"/>
            </a:xfrm>
            <a:prstGeom prst="rect">
              <a:avLst/>
            </a:prstGeom>
          </p:spPr>
        </p:pic>
        <p:pic>
          <p:nvPicPr>
            <p:cNvPr id="33" name="Graphic 32">
              <a:extLst>
                <a:ext uri="{FF2B5EF4-FFF2-40B4-BE49-F238E27FC236}">
                  <a16:creationId xmlns:a16="http://schemas.microsoft.com/office/drawing/2014/main" id="{848DEB0D-C43A-621D-77CF-3AAD3275AB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71946" y="5135644"/>
              <a:ext cx="1722489" cy="1421355"/>
            </a:xfrm>
            <a:prstGeom prst="rect">
              <a:avLst/>
            </a:prstGeom>
          </p:spPr>
        </p:pic>
        <p:pic>
          <p:nvPicPr>
            <p:cNvPr id="34" name="Graphic 33">
              <a:extLst>
                <a:ext uri="{FF2B5EF4-FFF2-40B4-BE49-F238E27FC236}">
                  <a16:creationId xmlns:a16="http://schemas.microsoft.com/office/drawing/2014/main" id="{95E97FB3-8E31-9F15-6D69-3410C5DB283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5513"/>
            <a:stretch/>
          </p:blipFill>
          <p:spPr>
            <a:xfrm flipH="1">
              <a:off x="9702743" y="6083551"/>
              <a:ext cx="1722489" cy="774449"/>
            </a:xfrm>
            <a:prstGeom prst="rect">
              <a:avLst/>
            </a:prstGeom>
          </p:spPr>
        </p:pic>
        <p:pic>
          <p:nvPicPr>
            <p:cNvPr id="35" name="Graphic 34">
              <a:extLst>
                <a:ext uri="{FF2B5EF4-FFF2-40B4-BE49-F238E27FC236}">
                  <a16:creationId xmlns:a16="http://schemas.microsoft.com/office/drawing/2014/main" id="{ADDA6A32-B018-0472-E4DC-CA160AB4C7A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471" b="31799"/>
            <a:stretch/>
          </p:blipFill>
          <p:spPr>
            <a:xfrm flipH="1">
              <a:off x="11631696" y="5888621"/>
              <a:ext cx="560304" cy="969379"/>
            </a:xfrm>
            <a:prstGeom prst="rect">
              <a:avLst/>
            </a:prstGeom>
          </p:spPr>
        </p:pic>
        <p:pic>
          <p:nvPicPr>
            <p:cNvPr id="36" name="Graphic 35">
              <a:extLst>
                <a:ext uri="{FF2B5EF4-FFF2-40B4-BE49-F238E27FC236}">
                  <a16:creationId xmlns:a16="http://schemas.microsoft.com/office/drawing/2014/main" id="{C77C2C53-0E6C-875D-53DB-F049B83B42B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1246"/>
            <a:stretch/>
          </p:blipFill>
          <p:spPr>
            <a:xfrm flipH="1">
              <a:off x="7807037" y="6307163"/>
              <a:ext cx="1722489" cy="550837"/>
            </a:xfrm>
            <a:prstGeom prst="rect">
              <a:avLst/>
            </a:prstGeom>
          </p:spPr>
        </p:pic>
        <p:pic>
          <p:nvPicPr>
            <p:cNvPr id="37" name="Graphic 36">
              <a:extLst>
                <a:ext uri="{FF2B5EF4-FFF2-40B4-BE49-F238E27FC236}">
                  <a16:creationId xmlns:a16="http://schemas.microsoft.com/office/drawing/2014/main" id="{889D7A3A-8CB2-C9D5-28CD-C7CAB6929F3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171"/>
            <a:stretch/>
          </p:blipFill>
          <p:spPr>
            <a:xfrm flipH="1">
              <a:off x="5929203" y="6547739"/>
              <a:ext cx="1722489" cy="310262"/>
            </a:xfrm>
            <a:prstGeom prst="rect">
              <a:avLst/>
            </a:prstGeom>
          </p:spPr>
        </p:pic>
        <p:pic>
          <p:nvPicPr>
            <p:cNvPr id="39" name="Graphic 38">
              <a:extLst>
                <a:ext uri="{FF2B5EF4-FFF2-40B4-BE49-F238E27FC236}">
                  <a16:creationId xmlns:a16="http://schemas.microsoft.com/office/drawing/2014/main" id="{181FD04E-E82A-186D-25F3-7E24C066A9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829720" y="794071"/>
              <a:ext cx="1722489" cy="1421355"/>
            </a:xfrm>
            <a:prstGeom prst="rect">
              <a:avLst/>
            </a:prstGeom>
          </p:spPr>
        </p:pic>
        <p:pic>
          <p:nvPicPr>
            <p:cNvPr id="40" name="Graphic 39">
              <a:extLst>
                <a:ext uri="{FF2B5EF4-FFF2-40B4-BE49-F238E27FC236}">
                  <a16:creationId xmlns:a16="http://schemas.microsoft.com/office/drawing/2014/main" id="{4F65BB0E-A1F9-B35B-45A4-B30880823BB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8171"/>
            <a:stretch/>
          </p:blipFill>
          <p:spPr>
            <a:xfrm flipH="1">
              <a:off x="3726910" y="5837061"/>
              <a:ext cx="1722489" cy="1020939"/>
            </a:xfrm>
            <a:prstGeom prst="rect">
              <a:avLst/>
            </a:prstGeom>
          </p:spPr>
        </p:pic>
        <p:pic>
          <p:nvPicPr>
            <p:cNvPr id="41" name="Graphic 40">
              <a:extLst>
                <a:ext uri="{FF2B5EF4-FFF2-40B4-BE49-F238E27FC236}">
                  <a16:creationId xmlns:a16="http://schemas.microsoft.com/office/drawing/2014/main" id="{0DA2963A-34C6-F70D-092C-FC84D88798A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417"/>
            <a:stretch/>
          </p:blipFill>
          <p:spPr>
            <a:xfrm flipH="1">
              <a:off x="1694144" y="5741057"/>
              <a:ext cx="1722489" cy="1116944"/>
            </a:xfrm>
            <a:prstGeom prst="rect">
              <a:avLst/>
            </a:prstGeom>
          </p:spPr>
        </p:pic>
        <p:pic>
          <p:nvPicPr>
            <p:cNvPr id="42" name="Graphic 41">
              <a:extLst>
                <a:ext uri="{FF2B5EF4-FFF2-40B4-BE49-F238E27FC236}">
                  <a16:creationId xmlns:a16="http://schemas.microsoft.com/office/drawing/2014/main" id="{EFC0BB42-A6AD-D359-1D9C-5AB3D6CD85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207"/>
            <a:stretch/>
          </p:blipFill>
          <p:spPr>
            <a:xfrm>
              <a:off x="3844281" y="-8773"/>
              <a:ext cx="1722489" cy="1063080"/>
            </a:xfrm>
            <a:prstGeom prst="rect">
              <a:avLst/>
            </a:prstGeom>
          </p:spPr>
        </p:pic>
        <p:pic>
          <p:nvPicPr>
            <p:cNvPr id="43" name="Graphic 42">
              <a:extLst>
                <a:ext uri="{FF2B5EF4-FFF2-40B4-BE49-F238E27FC236}">
                  <a16:creationId xmlns:a16="http://schemas.microsoft.com/office/drawing/2014/main" id="{5E08D7E6-164D-E190-DF93-78C9DDAEA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697"/>
            <a:stretch/>
          </p:blipFill>
          <p:spPr>
            <a:xfrm flipH="1">
              <a:off x="5775246" y="-8773"/>
              <a:ext cx="1722489" cy="1098749"/>
            </a:xfrm>
            <a:prstGeom prst="rect">
              <a:avLst/>
            </a:prstGeom>
          </p:spPr>
        </p:pic>
        <p:pic>
          <p:nvPicPr>
            <p:cNvPr id="44" name="Graphic 43">
              <a:extLst>
                <a:ext uri="{FF2B5EF4-FFF2-40B4-BE49-F238E27FC236}">
                  <a16:creationId xmlns:a16="http://schemas.microsoft.com/office/drawing/2014/main" id="{F9A59E51-82A3-F797-0C56-2D5DC5A098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067"/>
            <a:stretch/>
          </p:blipFill>
          <p:spPr>
            <a:xfrm flipH="1">
              <a:off x="7324554" y="0"/>
              <a:ext cx="1722489" cy="567591"/>
            </a:xfrm>
            <a:prstGeom prst="rect">
              <a:avLst/>
            </a:prstGeom>
          </p:spPr>
        </p:pic>
        <p:pic>
          <p:nvPicPr>
            <p:cNvPr id="45" name="Graphic 44">
              <a:extLst>
                <a:ext uri="{FF2B5EF4-FFF2-40B4-BE49-F238E27FC236}">
                  <a16:creationId xmlns:a16="http://schemas.microsoft.com/office/drawing/2014/main" id="{595853CD-7EFF-74C8-0378-7F96C6F124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6907" y="1336385"/>
              <a:ext cx="1722489" cy="1421355"/>
            </a:xfrm>
            <a:prstGeom prst="rect">
              <a:avLst/>
            </a:prstGeom>
          </p:spPr>
        </p:pic>
        <p:pic>
          <p:nvPicPr>
            <p:cNvPr id="46" name="Graphic 45">
              <a:extLst>
                <a:ext uri="{FF2B5EF4-FFF2-40B4-BE49-F238E27FC236}">
                  <a16:creationId xmlns:a16="http://schemas.microsoft.com/office/drawing/2014/main" id="{68D69C5C-3D24-3495-D48F-2DCDB67526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11"/>
            <a:stretch/>
          </p:blipFill>
          <p:spPr>
            <a:xfrm>
              <a:off x="2086496" y="-13718"/>
              <a:ext cx="1722489" cy="1172459"/>
            </a:xfrm>
            <a:prstGeom prst="rect">
              <a:avLst/>
            </a:prstGeom>
          </p:spPr>
        </p:pic>
        <p:pic>
          <p:nvPicPr>
            <p:cNvPr id="47" name="Graphic 46">
              <a:extLst>
                <a:ext uri="{FF2B5EF4-FFF2-40B4-BE49-F238E27FC236}">
                  <a16:creationId xmlns:a16="http://schemas.microsoft.com/office/drawing/2014/main" id="{75F4DCA9-7610-A3B3-7529-6CB34EED34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612" y="4523009"/>
              <a:ext cx="1722489" cy="1421355"/>
            </a:xfrm>
            <a:prstGeom prst="rect">
              <a:avLst/>
            </a:prstGeom>
          </p:spPr>
        </p:pic>
        <p:pic>
          <p:nvPicPr>
            <p:cNvPr id="48" name="Graphic 47">
              <a:extLst>
                <a:ext uri="{FF2B5EF4-FFF2-40B4-BE49-F238E27FC236}">
                  <a16:creationId xmlns:a16="http://schemas.microsoft.com/office/drawing/2014/main" id="{1E7B263A-8BD6-4FAE-095A-CB1429E118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52" y="2845004"/>
              <a:ext cx="1722489" cy="1421355"/>
            </a:xfrm>
            <a:prstGeom prst="rect">
              <a:avLst/>
            </a:prstGeom>
          </p:spPr>
        </p:pic>
        <p:pic>
          <p:nvPicPr>
            <p:cNvPr id="49" name="Graphic 48">
              <a:extLst>
                <a:ext uri="{FF2B5EF4-FFF2-40B4-BE49-F238E27FC236}">
                  <a16:creationId xmlns:a16="http://schemas.microsoft.com/office/drawing/2014/main" id="{C258FD36-DE58-CF80-0D65-F587F9C741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191" b="11245"/>
            <a:stretch/>
          </p:blipFill>
          <p:spPr>
            <a:xfrm flipH="1">
              <a:off x="-6445" y="5596485"/>
              <a:ext cx="1615844" cy="1261515"/>
            </a:xfrm>
            <a:prstGeom prst="rect">
              <a:avLst/>
            </a:prstGeom>
          </p:spPr>
        </p:pic>
        <p:pic>
          <p:nvPicPr>
            <p:cNvPr id="50" name="Graphic 49">
              <a:extLst>
                <a:ext uri="{FF2B5EF4-FFF2-40B4-BE49-F238E27FC236}">
                  <a16:creationId xmlns:a16="http://schemas.microsoft.com/office/drawing/2014/main" id="{D90B0919-2FF8-7A0C-D53E-7EDB5F38394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1089"/>
            <a:stretch/>
          </p:blipFill>
          <p:spPr>
            <a:xfrm flipH="1">
              <a:off x="-6442" y="3755616"/>
              <a:ext cx="1359237" cy="1421355"/>
            </a:xfrm>
            <a:prstGeom prst="rect">
              <a:avLst/>
            </a:prstGeom>
          </p:spPr>
        </p:pic>
        <p:pic>
          <p:nvPicPr>
            <p:cNvPr id="51" name="Graphic 50">
              <a:extLst>
                <a:ext uri="{FF2B5EF4-FFF2-40B4-BE49-F238E27FC236}">
                  <a16:creationId xmlns:a16="http://schemas.microsoft.com/office/drawing/2014/main" id="{C465E422-D376-DB7B-3298-50D9F9CED81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001"/>
            <a:stretch/>
          </p:blipFill>
          <p:spPr>
            <a:xfrm flipH="1">
              <a:off x="-1" y="1797523"/>
              <a:ext cx="1412430" cy="1421355"/>
            </a:xfrm>
            <a:prstGeom prst="rect">
              <a:avLst/>
            </a:prstGeom>
          </p:spPr>
        </p:pic>
        <p:pic>
          <p:nvPicPr>
            <p:cNvPr id="52" name="Graphic 51">
              <a:extLst>
                <a:ext uri="{FF2B5EF4-FFF2-40B4-BE49-F238E27FC236}">
                  <a16:creationId xmlns:a16="http://schemas.microsoft.com/office/drawing/2014/main" id="{5F4DB073-E283-4C70-1925-CB48C1C9A6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0239" y="243698"/>
              <a:ext cx="1722489" cy="1421355"/>
            </a:xfrm>
            <a:prstGeom prst="rect">
              <a:avLst/>
            </a:prstGeom>
          </p:spPr>
        </p:pic>
        <p:pic>
          <p:nvPicPr>
            <p:cNvPr id="53" name="Graphic 52">
              <a:extLst>
                <a:ext uri="{FF2B5EF4-FFF2-40B4-BE49-F238E27FC236}">
                  <a16:creationId xmlns:a16="http://schemas.microsoft.com/office/drawing/2014/main" id="{4A8AF69A-E8A3-CA23-4928-B952DD7CBD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052" r="31241"/>
            <a:stretch/>
          </p:blipFill>
          <p:spPr>
            <a:xfrm flipH="1">
              <a:off x="-1" y="0"/>
              <a:ext cx="1184368" cy="667306"/>
            </a:xfrm>
            <a:prstGeom prst="rect">
              <a:avLst/>
            </a:prstGeom>
          </p:spPr>
        </p:pic>
        <p:pic>
          <p:nvPicPr>
            <p:cNvPr id="54" name="Graphic 53">
              <a:extLst>
                <a:ext uri="{FF2B5EF4-FFF2-40B4-BE49-F238E27FC236}">
                  <a16:creationId xmlns:a16="http://schemas.microsoft.com/office/drawing/2014/main" id="{B4249409-CF8D-D050-715D-46B017D0AF4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5013"/>
            <a:stretch/>
          </p:blipFill>
          <p:spPr>
            <a:xfrm flipH="1">
              <a:off x="1068982" y="-12952"/>
              <a:ext cx="1722489" cy="213018"/>
            </a:xfrm>
            <a:prstGeom prst="rect">
              <a:avLst/>
            </a:prstGeom>
          </p:spPr>
        </p:pic>
        <p:pic>
          <p:nvPicPr>
            <p:cNvPr id="55" name="Graphic 54">
              <a:extLst>
                <a:ext uri="{FF2B5EF4-FFF2-40B4-BE49-F238E27FC236}">
                  <a16:creationId xmlns:a16="http://schemas.microsoft.com/office/drawing/2014/main" id="{14CE39F7-3E46-D1E5-B3BF-B550460029A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975"/>
            <a:stretch/>
          </p:blipFill>
          <p:spPr>
            <a:xfrm flipH="1">
              <a:off x="-1" y="818477"/>
              <a:ext cx="379368" cy="1421355"/>
            </a:xfrm>
            <a:prstGeom prst="rect">
              <a:avLst/>
            </a:prstGeom>
          </p:spPr>
        </p:pic>
        <p:pic>
          <p:nvPicPr>
            <p:cNvPr id="56" name="Graphic 55">
              <a:extLst>
                <a:ext uri="{FF2B5EF4-FFF2-40B4-BE49-F238E27FC236}">
                  <a16:creationId xmlns:a16="http://schemas.microsoft.com/office/drawing/2014/main" id="{A7A4EC79-273A-1CEE-5BA0-E08BCC371E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8173"/>
            <a:stretch/>
          </p:blipFill>
          <p:spPr>
            <a:xfrm flipH="1">
              <a:off x="-1" y="2776484"/>
              <a:ext cx="375964" cy="1421355"/>
            </a:xfrm>
            <a:prstGeom prst="rect">
              <a:avLst/>
            </a:prstGeom>
          </p:spPr>
        </p:pic>
        <p:pic>
          <p:nvPicPr>
            <p:cNvPr id="57" name="Graphic 56">
              <a:extLst>
                <a:ext uri="{FF2B5EF4-FFF2-40B4-BE49-F238E27FC236}">
                  <a16:creationId xmlns:a16="http://schemas.microsoft.com/office/drawing/2014/main" id="{F4BF13D6-1B75-B12E-046D-2355F117B28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4043"/>
            <a:stretch/>
          </p:blipFill>
          <p:spPr>
            <a:xfrm flipH="1">
              <a:off x="-6444" y="4804676"/>
              <a:ext cx="447113" cy="1421355"/>
            </a:xfrm>
            <a:prstGeom prst="rect">
              <a:avLst/>
            </a:prstGeom>
          </p:spPr>
        </p:pic>
      </p:grpSp>
      <p:pic>
        <p:nvPicPr>
          <p:cNvPr id="62" name="Picture 61" descr="Shape&#10;&#10;Description automatically generated">
            <a:extLst>
              <a:ext uri="{FF2B5EF4-FFF2-40B4-BE49-F238E27FC236}">
                <a16:creationId xmlns:a16="http://schemas.microsoft.com/office/drawing/2014/main" id="{F6DD250C-A924-49B8-5FE2-42CF1752587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206794">
            <a:off x="7274812" y="1297667"/>
            <a:ext cx="4334339" cy="5021735"/>
          </a:xfrm>
          <a:prstGeom prst="rect">
            <a:avLst/>
          </a:prstGeom>
        </p:spPr>
      </p:pic>
      <p:sp>
        <p:nvSpPr>
          <p:cNvPr id="61" name="Picture Placeholder 22">
            <a:extLst>
              <a:ext uri="{FF2B5EF4-FFF2-40B4-BE49-F238E27FC236}">
                <a16:creationId xmlns:a16="http://schemas.microsoft.com/office/drawing/2014/main" id="{522101C9-B0DF-5ABF-0C0C-682B698CA89D}"/>
              </a:ext>
            </a:extLst>
          </p:cNvPr>
          <p:cNvSpPr>
            <a:spLocks noGrp="1"/>
          </p:cNvSpPr>
          <p:nvPr>
            <p:ph type="pic" sz="quarter" idx="10" hasCustomPrompt="1"/>
          </p:nvPr>
        </p:nvSpPr>
        <p:spPr>
          <a:xfrm rot="206752">
            <a:off x="7624001" y="1658977"/>
            <a:ext cx="3630261" cy="4324755"/>
          </a:xfrm>
          <a:prstGeom prst="rect">
            <a:avLst/>
          </a:prstGeom>
        </p:spPr>
        <p:txBody>
          <a:bodyPr anchor="ctr"/>
          <a:lstStyle>
            <a:lvl1pPr marL="0" indent="0" algn="ctr">
              <a:buNone/>
              <a:defRPr/>
            </a:lvl1pPr>
          </a:lstStyle>
          <a:p>
            <a:r>
              <a:rPr lang="en-US"/>
              <a:t>Click icon to insert photo</a:t>
            </a:r>
          </a:p>
        </p:txBody>
      </p:sp>
      <p:pic>
        <p:nvPicPr>
          <p:cNvPr id="63" name="Picture 62" descr="Shape&#10;&#10;Description automatically generated with medium confidence">
            <a:extLst>
              <a:ext uri="{FF2B5EF4-FFF2-40B4-BE49-F238E27FC236}">
                <a16:creationId xmlns:a16="http://schemas.microsoft.com/office/drawing/2014/main" id="{E1492897-2A4A-D7FB-8DAA-B65F7EB5230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rot="21580600">
            <a:off x="7303744" y="1083319"/>
            <a:ext cx="686093" cy="559074"/>
          </a:xfrm>
          <a:prstGeom prst="rect">
            <a:avLst/>
          </a:prstGeom>
        </p:spPr>
      </p:pic>
      <p:pic>
        <p:nvPicPr>
          <p:cNvPr id="64" name="Picture 63" descr="Shape&#10;&#10;Description automatically generated with medium confidence">
            <a:extLst>
              <a:ext uri="{FF2B5EF4-FFF2-40B4-BE49-F238E27FC236}">
                <a16:creationId xmlns:a16="http://schemas.microsoft.com/office/drawing/2014/main" id="{217FDEF0-8181-AD3F-0345-CFB55473B37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rot="3616622">
            <a:off x="11174675" y="1323628"/>
            <a:ext cx="686093" cy="559074"/>
          </a:xfrm>
          <a:prstGeom prst="rect">
            <a:avLst/>
          </a:prstGeom>
        </p:spPr>
      </p:pic>
    </p:spTree>
    <p:extLst>
      <p:ext uri="{BB962C8B-B14F-4D97-AF65-F5344CB8AC3E}">
        <p14:creationId xmlns:p14="http://schemas.microsoft.com/office/powerpoint/2010/main" val="3829814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rs BG with full photo">
    <p:bg>
      <p:bgPr>
        <a:solidFill>
          <a:srgbClr val="E5E6E5"/>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6397519B-764A-2134-18FE-F6774EDAEE17}"/>
              </a:ext>
            </a:extLst>
          </p:cNvPr>
          <p:cNvGrpSpPr/>
          <p:nvPr userDrawn="1"/>
        </p:nvGrpSpPr>
        <p:grpSpPr>
          <a:xfrm>
            <a:off x="-6445" y="-13718"/>
            <a:ext cx="12198446" cy="6871719"/>
            <a:chOff x="-6445" y="-13718"/>
            <a:chExt cx="12198446" cy="6871719"/>
          </a:xfrm>
          <a:solidFill>
            <a:schemeClr val="bg1">
              <a:alpha val="62000"/>
            </a:schemeClr>
          </a:solidFill>
        </p:grpSpPr>
        <p:pic>
          <p:nvPicPr>
            <p:cNvPr id="3" name="Graphic 2">
              <a:extLst>
                <a:ext uri="{FF2B5EF4-FFF2-40B4-BE49-F238E27FC236}">
                  <a16:creationId xmlns:a16="http://schemas.microsoft.com/office/drawing/2014/main" id="{79338C8A-3A81-0131-FEB8-E47C8555A6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9207" y="258701"/>
              <a:ext cx="1722489" cy="1421355"/>
            </a:xfrm>
            <a:prstGeom prst="rect">
              <a:avLst/>
            </a:prstGeom>
          </p:spPr>
        </p:pic>
        <p:pic>
          <p:nvPicPr>
            <p:cNvPr id="4" name="Graphic 3">
              <a:extLst>
                <a:ext uri="{FF2B5EF4-FFF2-40B4-BE49-F238E27FC236}">
                  <a16:creationId xmlns:a16="http://schemas.microsoft.com/office/drawing/2014/main" id="{B63CE280-B1B2-330F-7C85-1C8762B51B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6718" y="394869"/>
              <a:ext cx="1722489" cy="1421355"/>
            </a:xfrm>
            <a:prstGeom prst="rect">
              <a:avLst/>
            </a:prstGeom>
          </p:spPr>
        </p:pic>
        <p:pic>
          <p:nvPicPr>
            <p:cNvPr id="5" name="Graphic 4">
              <a:extLst>
                <a:ext uri="{FF2B5EF4-FFF2-40B4-BE49-F238E27FC236}">
                  <a16:creationId xmlns:a16="http://schemas.microsoft.com/office/drawing/2014/main" id="{2A1564EB-05DF-CCB7-D28F-13C105A29C7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0571" y="1429205"/>
              <a:ext cx="1722489" cy="1421355"/>
            </a:xfrm>
            <a:prstGeom prst="rect">
              <a:avLst/>
            </a:prstGeom>
          </p:spPr>
        </p:pic>
        <p:pic>
          <p:nvPicPr>
            <p:cNvPr id="6" name="Graphic 5">
              <a:extLst>
                <a:ext uri="{FF2B5EF4-FFF2-40B4-BE49-F238E27FC236}">
                  <a16:creationId xmlns:a16="http://schemas.microsoft.com/office/drawing/2014/main" id="{F4CC3C6B-11E4-0450-D1A8-6B608773DD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0975"/>
            <a:stretch/>
          </p:blipFill>
          <p:spPr>
            <a:xfrm>
              <a:off x="11003061" y="1293037"/>
              <a:ext cx="1188940" cy="1421355"/>
            </a:xfrm>
            <a:prstGeom prst="rect">
              <a:avLst/>
            </a:prstGeom>
          </p:spPr>
        </p:pic>
        <p:pic>
          <p:nvPicPr>
            <p:cNvPr id="7" name="Graphic 6">
              <a:extLst>
                <a:ext uri="{FF2B5EF4-FFF2-40B4-BE49-F238E27FC236}">
                  <a16:creationId xmlns:a16="http://schemas.microsoft.com/office/drawing/2014/main" id="{1382FCCA-E83B-6930-7935-0092A766A1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4201" y="2446829"/>
              <a:ext cx="1722489" cy="1421355"/>
            </a:xfrm>
            <a:prstGeom prst="rect">
              <a:avLst/>
            </a:prstGeom>
          </p:spPr>
        </p:pic>
        <p:pic>
          <p:nvPicPr>
            <p:cNvPr id="8" name="Graphic 7">
              <a:extLst>
                <a:ext uri="{FF2B5EF4-FFF2-40B4-BE49-F238E27FC236}">
                  <a16:creationId xmlns:a16="http://schemas.microsoft.com/office/drawing/2014/main" id="{874B8904-C483-EBC4-6B1C-3CC4B3F518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639791" y="1685515"/>
              <a:ext cx="1722489" cy="1421355"/>
            </a:xfrm>
            <a:prstGeom prst="rect">
              <a:avLst/>
            </a:prstGeom>
          </p:spPr>
        </p:pic>
        <p:pic>
          <p:nvPicPr>
            <p:cNvPr id="9" name="Graphic 8">
              <a:extLst>
                <a:ext uri="{FF2B5EF4-FFF2-40B4-BE49-F238E27FC236}">
                  <a16:creationId xmlns:a16="http://schemas.microsoft.com/office/drawing/2014/main" id="{D081CA4F-7F36-CB75-C6C0-ECB4F296F50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394"/>
            <a:stretch/>
          </p:blipFill>
          <p:spPr>
            <a:xfrm flipH="1">
              <a:off x="8815353" y="0"/>
              <a:ext cx="1722489" cy="662432"/>
            </a:xfrm>
            <a:prstGeom prst="rect">
              <a:avLst/>
            </a:prstGeom>
          </p:spPr>
        </p:pic>
        <p:pic>
          <p:nvPicPr>
            <p:cNvPr id="10" name="Graphic 9">
              <a:extLst>
                <a:ext uri="{FF2B5EF4-FFF2-40B4-BE49-F238E27FC236}">
                  <a16:creationId xmlns:a16="http://schemas.microsoft.com/office/drawing/2014/main" id="{3FD2C4D9-2A59-0B92-B892-963B53375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610101" y="2774859"/>
              <a:ext cx="1722489" cy="1421355"/>
            </a:xfrm>
            <a:prstGeom prst="rect">
              <a:avLst/>
            </a:prstGeom>
          </p:spPr>
        </p:pic>
        <p:pic>
          <p:nvPicPr>
            <p:cNvPr id="11" name="Graphic 10">
              <a:extLst>
                <a:ext uri="{FF2B5EF4-FFF2-40B4-BE49-F238E27FC236}">
                  <a16:creationId xmlns:a16="http://schemas.microsoft.com/office/drawing/2014/main" id="{0F49ED1F-2DDC-B7B2-A221-75191647DF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587772" y="784641"/>
              <a:ext cx="1722489" cy="1421355"/>
            </a:xfrm>
            <a:prstGeom prst="rect">
              <a:avLst/>
            </a:prstGeom>
          </p:spPr>
        </p:pic>
        <p:pic>
          <p:nvPicPr>
            <p:cNvPr id="13" name="Graphic 12">
              <a:extLst>
                <a:ext uri="{FF2B5EF4-FFF2-40B4-BE49-F238E27FC236}">
                  <a16:creationId xmlns:a16="http://schemas.microsoft.com/office/drawing/2014/main" id="{7B0394F9-808B-FCD8-21CE-41F1DB18BF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7319" y="1758353"/>
              <a:ext cx="1722489" cy="1421355"/>
            </a:xfrm>
            <a:prstGeom prst="rect">
              <a:avLst/>
            </a:prstGeom>
          </p:spPr>
        </p:pic>
        <p:pic>
          <p:nvPicPr>
            <p:cNvPr id="14" name="Graphic 13">
              <a:extLst>
                <a:ext uri="{FF2B5EF4-FFF2-40B4-BE49-F238E27FC236}">
                  <a16:creationId xmlns:a16="http://schemas.microsoft.com/office/drawing/2014/main" id="{AF380CD1-09D7-7C6B-E8FF-F0647689CD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4830" y="1894521"/>
              <a:ext cx="1722489" cy="1421355"/>
            </a:xfrm>
            <a:prstGeom prst="rect">
              <a:avLst/>
            </a:prstGeom>
          </p:spPr>
        </p:pic>
        <p:pic>
          <p:nvPicPr>
            <p:cNvPr id="15" name="Graphic 14">
              <a:extLst>
                <a:ext uri="{FF2B5EF4-FFF2-40B4-BE49-F238E27FC236}">
                  <a16:creationId xmlns:a16="http://schemas.microsoft.com/office/drawing/2014/main" id="{3ED0026C-7166-F04C-4FD7-790F291B55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8683" y="2928857"/>
              <a:ext cx="1722489" cy="1421355"/>
            </a:xfrm>
            <a:prstGeom prst="rect">
              <a:avLst/>
            </a:prstGeom>
          </p:spPr>
        </p:pic>
        <p:pic>
          <p:nvPicPr>
            <p:cNvPr id="16" name="Graphic 15">
              <a:extLst>
                <a:ext uri="{FF2B5EF4-FFF2-40B4-BE49-F238E27FC236}">
                  <a16:creationId xmlns:a16="http://schemas.microsoft.com/office/drawing/2014/main" id="{647A6C44-F59D-C2F8-C61E-54144FFD3D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1172" y="2792689"/>
              <a:ext cx="1722489" cy="1421355"/>
            </a:xfrm>
            <a:prstGeom prst="rect">
              <a:avLst/>
            </a:prstGeom>
          </p:spPr>
        </p:pic>
        <p:pic>
          <p:nvPicPr>
            <p:cNvPr id="17" name="Graphic 16">
              <a:extLst>
                <a:ext uri="{FF2B5EF4-FFF2-40B4-BE49-F238E27FC236}">
                  <a16:creationId xmlns:a16="http://schemas.microsoft.com/office/drawing/2014/main" id="{9877643D-59DA-E5D0-F2C9-7FB8F49D50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2313" y="3946481"/>
              <a:ext cx="1722489" cy="1421355"/>
            </a:xfrm>
            <a:prstGeom prst="rect">
              <a:avLst/>
            </a:prstGeom>
          </p:spPr>
        </p:pic>
        <p:pic>
          <p:nvPicPr>
            <p:cNvPr id="18" name="Graphic 17">
              <a:extLst>
                <a:ext uri="{FF2B5EF4-FFF2-40B4-BE49-F238E27FC236}">
                  <a16:creationId xmlns:a16="http://schemas.microsoft.com/office/drawing/2014/main" id="{33DC4C59-CDB6-39C6-7BA9-08293CA095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517903" y="3185167"/>
              <a:ext cx="1722489" cy="1421355"/>
            </a:xfrm>
            <a:prstGeom prst="rect">
              <a:avLst/>
            </a:prstGeom>
          </p:spPr>
        </p:pic>
        <p:pic>
          <p:nvPicPr>
            <p:cNvPr id="19" name="Graphic 18">
              <a:extLst>
                <a:ext uri="{FF2B5EF4-FFF2-40B4-BE49-F238E27FC236}">
                  <a16:creationId xmlns:a16="http://schemas.microsoft.com/office/drawing/2014/main" id="{E3762EEC-33CA-CBBE-0A01-A02A4E6A13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93466" y="740729"/>
              <a:ext cx="1722489" cy="1421355"/>
            </a:xfrm>
            <a:prstGeom prst="rect">
              <a:avLst/>
            </a:prstGeom>
          </p:spPr>
        </p:pic>
        <p:pic>
          <p:nvPicPr>
            <p:cNvPr id="20" name="Graphic 19">
              <a:extLst>
                <a:ext uri="{FF2B5EF4-FFF2-40B4-BE49-F238E27FC236}">
                  <a16:creationId xmlns:a16="http://schemas.microsoft.com/office/drawing/2014/main" id="{6B44F088-82B9-EFFD-041E-56E83F4DC8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488213" y="4274511"/>
              <a:ext cx="1722489" cy="1421355"/>
            </a:xfrm>
            <a:prstGeom prst="rect">
              <a:avLst/>
            </a:prstGeom>
          </p:spPr>
        </p:pic>
        <p:pic>
          <p:nvPicPr>
            <p:cNvPr id="21" name="Graphic 20">
              <a:extLst>
                <a:ext uri="{FF2B5EF4-FFF2-40B4-BE49-F238E27FC236}">
                  <a16:creationId xmlns:a16="http://schemas.microsoft.com/office/drawing/2014/main" id="{EB2F3F5D-4F57-63DB-9BB9-C0FF699D6D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465884" y="2284293"/>
              <a:ext cx="1722489" cy="1421355"/>
            </a:xfrm>
            <a:prstGeom prst="rect">
              <a:avLst/>
            </a:prstGeom>
          </p:spPr>
        </p:pic>
        <p:pic>
          <p:nvPicPr>
            <p:cNvPr id="22" name="Graphic 21">
              <a:extLst>
                <a:ext uri="{FF2B5EF4-FFF2-40B4-BE49-F238E27FC236}">
                  <a16:creationId xmlns:a16="http://schemas.microsoft.com/office/drawing/2014/main" id="{94A08ED7-AE73-7EDC-EC4C-A52C832758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9715" y="3758990"/>
              <a:ext cx="1722489" cy="1421355"/>
            </a:xfrm>
            <a:prstGeom prst="rect">
              <a:avLst/>
            </a:prstGeom>
          </p:spPr>
        </p:pic>
        <p:pic>
          <p:nvPicPr>
            <p:cNvPr id="24" name="Graphic 23">
              <a:extLst>
                <a:ext uri="{FF2B5EF4-FFF2-40B4-BE49-F238E27FC236}">
                  <a16:creationId xmlns:a16="http://schemas.microsoft.com/office/drawing/2014/main" id="{3A542CEE-061C-91B8-E90D-940077B6E6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697514" y="3770840"/>
              <a:ext cx="1722489" cy="1421355"/>
            </a:xfrm>
            <a:prstGeom prst="rect">
              <a:avLst/>
            </a:prstGeom>
          </p:spPr>
        </p:pic>
        <p:pic>
          <p:nvPicPr>
            <p:cNvPr id="25" name="Graphic 24">
              <a:extLst>
                <a:ext uri="{FF2B5EF4-FFF2-40B4-BE49-F238E27FC236}">
                  <a16:creationId xmlns:a16="http://schemas.microsoft.com/office/drawing/2014/main" id="{84174F99-2669-2746-13B2-AB350FE817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965609" y="4752432"/>
              <a:ext cx="1722489" cy="1421355"/>
            </a:xfrm>
            <a:prstGeom prst="rect">
              <a:avLst/>
            </a:prstGeom>
          </p:spPr>
        </p:pic>
        <p:pic>
          <p:nvPicPr>
            <p:cNvPr id="26" name="Graphic 25">
              <a:extLst>
                <a:ext uri="{FF2B5EF4-FFF2-40B4-BE49-F238E27FC236}">
                  <a16:creationId xmlns:a16="http://schemas.microsoft.com/office/drawing/2014/main" id="{DD77D7D1-D76E-8705-1376-FEFF0C9878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638" y="3868184"/>
              <a:ext cx="1722489" cy="1421355"/>
            </a:xfrm>
            <a:prstGeom prst="rect">
              <a:avLst/>
            </a:prstGeom>
          </p:spPr>
        </p:pic>
        <p:pic>
          <p:nvPicPr>
            <p:cNvPr id="27" name="Graphic 26">
              <a:extLst>
                <a:ext uri="{FF2B5EF4-FFF2-40B4-BE49-F238E27FC236}">
                  <a16:creationId xmlns:a16="http://schemas.microsoft.com/office/drawing/2014/main" id="{5A3041BB-8BCE-FDB5-B0FB-BE934D9AFA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308651" y="5224149"/>
              <a:ext cx="1722489" cy="1421355"/>
            </a:xfrm>
            <a:prstGeom prst="rect">
              <a:avLst/>
            </a:prstGeom>
          </p:spPr>
        </p:pic>
        <p:pic>
          <p:nvPicPr>
            <p:cNvPr id="28" name="Graphic 27">
              <a:extLst>
                <a:ext uri="{FF2B5EF4-FFF2-40B4-BE49-F238E27FC236}">
                  <a16:creationId xmlns:a16="http://schemas.microsoft.com/office/drawing/2014/main" id="{BD550F8D-35F3-4130-43CF-C05E41C9656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5181"/>
            <a:stretch/>
          </p:blipFill>
          <p:spPr>
            <a:xfrm flipH="1">
              <a:off x="11420002" y="3503366"/>
              <a:ext cx="771997" cy="1421355"/>
            </a:xfrm>
            <a:prstGeom prst="rect">
              <a:avLst/>
            </a:prstGeom>
          </p:spPr>
        </p:pic>
        <p:pic>
          <p:nvPicPr>
            <p:cNvPr id="29" name="Graphic 28">
              <a:extLst>
                <a:ext uri="{FF2B5EF4-FFF2-40B4-BE49-F238E27FC236}">
                  <a16:creationId xmlns:a16="http://schemas.microsoft.com/office/drawing/2014/main" id="{03ED7B30-94BE-6985-2B5A-FF5DFFC104E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0299" t="17511"/>
            <a:stretch/>
          </p:blipFill>
          <p:spPr>
            <a:xfrm flipH="1">
              <a:off x="11508151" y="-8773"/>
              <a:ext cx="683847" cy="1172459"/>
            </a:xfrm>
            <a:prstGeom prst="rect">
              <a:avLst/>
            </a:prstGeom>
          </p:spPr>
        </p:pic>
        <p:pic>
          <p:nvPicPr>
            <p:cNvPr id="30" name="Graphic 29">
              <a:extLst>
                <a:ext uri="{FF2B5EF4-FFF2-40B4-BE49-F238E27FC236}">
                  <a16:creationId xmlns:a16="http://schemas.microsoft.com/office/drawing/2014/main" id="{27F63615-03D8-03C3-88C2-8418E848547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023"/>
            <a:stretch/>
          </p:blipFill>
          <p:spPr>
            <a:xfrm flipH="1">
              <a:off x="10305231" y="-8773"/>
              <a:ext cx="1722489" cy="355015"/>
            </a:xfrm>
            <a:prstGeom prst="rect">
              <a:avLst/>
            </a:prstGeom>
          </p:spPr>
        </p:pic>
        <p:pic>
          <p:nvPicPr>
            <p:cNvPr id="31" name="Graphic 30">
              <a:extLst>
                <a:ext uri="{FF2B5EF4-FFF2-40B4-BE49-F238E27FC236}">
                  <a16:creationId xmlns:a16="http://schemas.microsoft.com/office/drawing/2014/main" id="{9FBCD26F-50C2-E9C9-601C-F61F57C6D22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81"/>
            <a:stretch/>
          </p:blipFill>
          <p:spPr>
            <a:xfrm flipH="1">
              <a:off x="10558758" y="4778311"/>
              <a:ext cx="1633242" cy="1421355"/>
            </a:xfrm>
            <a:prstGeom prst="rect">
              <a:avLst/>
            </a:prstGeom>
          </p:spPr>
        </p:pic>
        <p:pic>
          <p:nvPicPr>
            <p:cNvPr id="32" name="Graphic 31">
              <a:extLst>
                <a:ext uri="{FF2B5EF4-FFF2-40B4-BE49-F238E27FC236}">
                  <a16:creationId xmlns:a16="http://schemas.microsoft.com/office/drawing/2014/main" id="{B3872B18-AB66-5AB3-84D6-6D07A786BF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754658" y="5038300"/>
              <a:ext cx="1722489" cy="1421355"/>
            </a:xfrm>
            <a:prstGeom prst="rect">
              <a:avLst/>
            </a:prstGeom>
          </p:spPr>
        </p:pic>
        <p:pic>
          <p:nvPicPr>
            <p:cNvPr id="33" name="Graphic 32">
              <a:extLst>
                <a:ext uri="{FF2B5EF4-FFF2-40B4-BE49-F238E27FC236}">
                  <a16:creationId xmlns:a16="http://schemas.microsoft.com/office/drawing/2014/main" id="{848DEB0D-C43A-621D-77CF-3AAD3275AB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71946" y="5135644"/>
              <a:ext cx="1722489" cy="1421355"/>
            </a:xfrm>
            <a:prstGeom prst="rect">
              <a:avLst/>
            </a:prstGeom>
          </p:spPr>
        </p:pic>
        <p:pic>
          <p:nvPicPr>
            <p:cNvPr id="34" name="Graphic 33">
              <a:extLst>
                <a:ext uri="{FF2B5EF4-FFF2-40B4-BE49-F238E27FC236}">
                  <a16:creationId xmlns:a16="http://schemas.microsoft.com/office/drawing/2014/main" id="{95E97FB3-8E31-9F15-6D69-3410C5DB283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5513"/>
            <a:stretch/>
          </p:blipFill>
          <p:spPr>
            <a:xfrm flipH="1">
              <a:off x="9702743" y="6083551"/>
              <a:ext cx="1722489" cy="774449"/>
            </a:xfrm>
            <a:prstGeom prst="rect">
              <a:avLst/>
            </a:prstGeom>
          </p:spPr>
        </p:pic>
        <p:pic>
          <p:nvPicPr>
            <p:cNvPr id="35" name="Graphic 34">
              <a:extLst>
                <a:ext uri="{FF2B5EF4-FFF2-40B4-BE49-F238E27FC236}">
                  <a16:creationId xmlns:a16="http://schemas.microsoft.com/office/drawing/2014/main" id="{ADDA6A32-B018-0472-E4DC-CA160AB4C7A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471" b="31799"/>
            <a:stretch/>
          </p:blipFill>
          <p:spPr>
            <a:xfrm flipH="1">
              <a:off x="11631696" y="5888621"/>
              <a:ext cx="560304" cy="969379"/>
            </a:xfrm>
            <a:prstGeom prst="rect">
              <a:avLst/>
            </a:prstGeom>
          </p:spPr>
        </p:pic>
        <p:pic>
          <p:nvPicPr>
            <p:cNvPr id="36" name="Graphic 35">
              <a:extLst>
                <a:ext uri="{FF2B5EF4-FFF2-40B4-BE49-F238E27FC236}">
                  <a16:creationId xmlns:a16="http://schemas.microsoft.com/office/drawing/2014/main" id="{C77C2C53-0E6C-875D-53DB-F049B83B42B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1246"/>
            <a:stretch/>
          </p:blipFill>
          <p:spPr>
            <a:xfrm flipH="1">
              <a:off x="7807037" y="6307163"/>
              <a:ext cx="1722489" cy="550837"/>
            </a:xfrm>
            <a:prstGeom prst="rect">
              <a:avLst/>
            </a:prstGeom>
          </p:spPr>
        </p:pic>
        <p:pic>
          <p:nvPicPr>
            <p:cNvPr id="37" name="Graphic 36">
              <a:extLst>
                <a:ext uri="{FF2B5EF4-FFF2-40B4-BE49-F238E27FC236}">
                  <a16:creationId xmlns:a16="http://schemas.microsoft.com/office/drawing/2014/main" id="{889D7A3A-8CB2-C9D5-28CD-C7CAB6929F3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171"/>
            <a:stretch/>
          </p:blipFill>
          <p:spPr>
            <a:xfrm flipH="1">
              <a:off x="5929203" y="6547739"/>
              <a:ext cx="1722489" cy="310262"/>
            </a:xfrm>
            <a:prstGeom prst="rect">
              <a:avLst/>
            </a:prstGeom>
          </p:spPr>
        </p:pic>
        <p:pic>
          <p:nvPicPr>
            <p:cNvPr id="39" name="Graphic 38">
              <a:extLst>
                <a:ext uri="{FF2B5EF4-FFF2-40B4-BE49-F238E27FC236}">
                  <a16:creationId xmlns:a16="http://schemas.microsoft.com/office/drawing/2014/main" id="{181FD04E-E82A-186D-25F3-7E24C066A9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829720" y="794071"/>
              <a:ext cx="1722489" cy="1421355"/>
            </a:xfrm>
            <a:prstGeom prst="rect">
              <a:avLst/>
            </a:prstGeom>
          </p:spPr>
        </p:pic>
        <p:pic>
          <p:nvPicPr>
            <p:cNvPr id="40" name="Graphic 39">
              <a:extLst>
                <a:ext uri="{FF2B5EF4-FFF2-40B4-BE49-F238E27FC236}">
                  <a16:creationId xmlns:a16="http://schemas.microsoft.com/office/drawing/2014/main" id="{4F65BB0E-A1F9-B35B-45A4-B30880823BB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8171"/>
            <a:stretch/>
          </p:blipFill>
          <p:spPr>
            <a:xfrm flipH="1">
              <a:off x="3726910" y="5837061"/>
              <a:ext cx="1722489" cy="1020939"/>
            </a:xfrm>
            <a:prstGeom prst="rect">
              <a:avLst/>
            </a:prstGeom>
          </p:spPr>
        </p:pic>
        <p:pic>
          <p:nvPicPr>
            <p:cNvPr id="41" name="Graphic 40">
              <a:extLst>
                <a:ext uri="{FF2B5EF4-FFF2-40B4-BE49-F238E27FC236}">
                  <a16:creationId xmlns:a16="http://schemas.microsoft.com/office/drawing/2014/main" id="{0DA2963A-34C6-F70D-092C-FC84D88798A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417"/>
            <a:stretch/>
          </p:blipFill>
          <p:spPr>
            <a:xfrm flipH="1">
              <a:off x="1694144" y="5741057"/>
              <a:ext cx="1722489" cy="1116944"/>
            </a:xfrm>
            <a:prstGeom prst="rect">
              <a:avLst/>
            </a:prstGeom>
          </p:spPr>
        </p:pic>
        <p:pic>
          <p:nvPicPr>
            <p:cNvPr id="42" name="Graphic 41">
              <a:extLst>
                <a:ext uri="{FF2B5EF4-FFF2-40B4-BE49-F238E27FC236}">
                  <a16:creationId xmlns:a16="http://schemas.microsoft.com/office/drawing/2014/main" id="{EFC0BB42-A6AD-D359-1D9C-5AB3D6CD85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207"/>
            <a:stretch/>
          </p:blipFill>
          <p:spPr>
            <a:xfrm>
              <a:off x="3844281" y="-8773"/>
              <a:ext cx="1722489" cy="1063080"/>
            </a:xfrm>
            <a:prstGeom prst="rect">
              <a:avLst/>
            </a:prstGeom>
          </p:spPr>
        </p:pic>
        <p:pic>
          <p:nvPicPr>
            <p:cNvPr id="43" name="Graphic 42">
              <a:extLst>
                <a:ext uri="{FF2B5EF4-FFF2-40B4-BE49-F238E27FC236}">
                  <a16:creationId xmlns:a16="http://schemas.microsoft.com/office/drawing/2014/main" id="{5E08D7E6-164D-E190-DF93-78C9DDAEA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697"/>
            <a:stretch/>
          </p:blipFill>
          <p:spPr>
            <a:xfrm flipH="1">
              <a:off x="5775246" y="-8773"/>
              <a:ext cx="1722489" cy="1098749"/>
            </a:xfrm>
            <a:prstGeom prst="rect">
              <a:avLst/>
            </a:prstGeom>
          </p:spPr>
        </p:pic>
        <p:pic>
          <p:nvPicPr>
            <p:cNvPr id="44" name="Graphic 43">
              <a:extLst>
                <a:ext uri="{FF2B5EF4-FFF2-40B4-BE49-F238E27FC236}">
                  <a16:creationId xmlns:a16="http://schemas.microsoft.com/office/drawing/2014/main" id="{F9A59E51-82A3-F797-0C56-2D5DC5A098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067"/>
            <a:stretch/>
          </p:blipFill>
          <p:spPr>
            <a:xfrm flipH="1">
              <a:off x="7324554" y="0"/>
              <a:ext cx="1722489" cy="567591"/>
            </a:xfrm>
            <a:prstGeom prst="rect">
              <a:avLst/>
            </a:prstGeom>
          </p:spPr>
        </p:pic>
        <p:pic>
          <p:nvPicPr>
            <p:cNvPr id="45" name="Graphic 44">
              <a:extLst>
                <a:ext uri="{FF2B5EF4-FFF2-40B4-BE49-F238E27FC236}">
                  <a16:creationId xmlns:a16="http://schemas.microsoft.com/office/drawing/2014/main" id="{595853CD-7EFF-74C8-0378-7F96C6F124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6907" y="1336385"/>
              <a:ext cx="1722489" cy="1421355"/>
            </a:xfrm>
            <a:prstGeom prst="rect">
              <a:avLst/>
            </a:prstGeom>
          </p:spPr>
        </p:pic>
        <p:pic>
          <p:nvPicPr>
            <p:cNvPr id="46" name="Graphic 45">
              <a:extLst>
                <a:ext uri="{FF2B5EF4-FFF2-40B4-BE49-F238E27FC236}">
                  <a16:creationId xmlns:a16="http://schemas.microsoft.com/office/drawing/2014/main" id="{68D69C5C-3D24-3495-D48F-2DCDB67526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11"/>
            <a:stretch/>
          </p:blipFill>
          <p:spPr>
            <a:xfrm>
              <a:off x="2086496" y="-13718"/>
              <a:ext cx="1722489" cy="1172459"/>
            </a:xfrm>
            <a:prstGeom prst="rect">
              <a:avLst/>
            </a:prstGeom>
          </p:spPr>
        </p:pic>
        <p:pic>
          <p:nvPicPr>
            <p:cNvPr id="47" name="Graphic 46">
              <a:extLst>
                <a:ext uri="{FF2B5EF4-FFF2-40B4-BE49-F238E27FC236}">
                  <a16:creationId xmlns:a16="http://schemas.microsoft.com/office/drawing/2014/main" id="{75F4DCA9-7610-A3B3-7529-6CB34EED34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612" y="4523009"/>
              <a:ext cx="1722489" cy="1421355"/>
            </a:xfrm>
            <a:prstGeom prst="rect">
              <a:avLst/>
            </a:prstGeom>
          </p:spPr>
        </p:pic>
        <p:pic>
          <p:nvPicPr>
            <p:cNvPr id="48" name="Graphic 47">
              <a:extLst>
                <a:ext uri="{FF2B5EF4-FFF2-40B4-BE49-F238E27FC236}">
                  <a16:creationId xmlns:a16="http://schemas.microsoft.com/office/drawing/2014/main" id="{1E7B263A-8BD6-4FAE-095A-CB1429E118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52" y="2845004"/>
              <a:ext cx="1722489" cy="1421355"/>
            </a:xfrm>
            <a:prstGeom prst="rect">
              <a:avLst/>
            </a:prstGeom>
          </p:spPr>
        </p:pic>
        <p:pic>
          <p:nvPicPr>
            <p:cNvPr id="49" name="Graphic 48">
              <a:extLst>
                <a:ext uri="{FF2B5EF4-FFF2-40B4-BE49-F238E27FC236}">
                  <a16:creationId xmlns:a16="http://schemas.microsoft.com/office/drawing/2014/main" id="{C258FD36-DE58-CF80-0D65-F587F9C741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191" b="11245"/>
            <a:stretch/>
          </p:blipFill>
          <p:spPr>
            <a:xfrm flipH="1">
              <a:off x="-6445" y="5596485"/>
              <a:ext cx="1615844" cy="1261515"/>
            </a:xfrm>
            <a:prstGeom prst="rect">
              <a:avLst/>
            </a:prstGeom>
          </p:spPr>
        </p:pic>
        <p:pic>
          <p:nvPicPr>
            <p:cNvPr id="50" name="Graphic 49">
              <a:extLst>
                <a:ext uri="{FF2B5EF4-FFF2-40B4-BE49-F238E27FC236}">
                  <a16:creationId xmlns:a16="http://schemas.microsoft.com/office/drawing/2014/main" id="{D90B0919-2FF8-7A0C-D53E-7EDB5F38394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1089"/>
            <a:stretch/>
          </p:blipFill>
          <p:spPr>
            <a:xfrm flipH="1">
              <a:off x="-6442" y="3755616"/>
              <a:ext cx="1359237" cy="1421355"/>
            </a:xfrm>
            <a:prstGeom prst="rect">
              <a:avLst/>
            </a:prstGeom>
          </p:spPr>
        </p:pic>
        <p:pic>
          <p:nvPicPr>
            <p:cNvPr id="51" name="Graphic 50">
              <a:extLst>
                <a:ext uri="{FF2B5EF4-FFF2-40B4-BE49-F238E27FC236}">
                  <a16:creationId xmlns:a16="http://schemas.microsoft.com/office/drawing/2014/main" id="{C465E422-D376-DB7B-3298-50D9F9CED81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001"/>
            <a:stretch/>
          </p:blipFill>
          <p:spPr>
            <a:xfrm flipH="1">
              <a:off x="-1" y="1797523"/>
              <a:ext cx="1412430" cy="1421355"/>
            </a:xfrm>
            <a:prstGeom prst="rect">
              <a:avLst/>
            </a:prstGeom>
          </p:spPr>
        </p:pic>
        <p:pic>
          <p:nvPicPr>
            <p:cNvPr id="52" name="Graphic 51">
              <a:extLst>
                <a:ext uri="{FF2B5EF4-FFF2-40B4-BE49-F238E27FC236}">
                  <a16:creationId xmlns:a16="http://schemas.microsoft.com/office/drawing/2014/main" id="{5F4DB073-E283-4C70-1925-CB48C1C9A6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0239" y="243698"/>
              <a:ext cx="1722489" cy="1421355"/>
            </a:xfrm>
            <a:prstGeom prst="rect">
              <a:avLst/>
            </a:prstGeom>
          </p:spPr>
        </p:pic>
        <p:pic>
          <p:nvPicPr>
            <p:cNvPr id="53" name="Graphic 52">
              <a:extLst>
                <a:ext uri="{FF2B5EF4-FFF2-40B4-BE49-F238E27FC236}">
                  <a16:creationId xmlns:a16="http://schemas.microsoft.com/office/drawing/2014/main" id="{4A8AF69A-E8A3-CA23-4928-B952DD7CBD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052" r="31241"/>
            <a:stretch/>
          </p:blipFill>
          <p:spPr>
            <a:xfrm flipH="1">
              <a:off x="-1" y="0"/>
              <a:ext cx="1184368" cy="667306"/>
            </a:xfrm>
            <a:prstGeom prst="rect">
              <a:avLst/>
            </a:prstGeom>
          </p:spPr>
        </p:pic>
        <p:pic>
          <p:nvPicPr>
            <p:cNvPr id="54" name="Graphic 53">
              <a:extLst>
                <a:ext uri="{FF2B5EF4-FFF2-40B4-BE49-F238E27FC236}">
                  <a16:creationId xmlns:a16="http://schemas.microsoft.com/office/drawing/2014/main" id="{B4249409-CF8D-D050-715D-46B017D0AF4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5013"/>
            <a:stretch/>
          </p:blipFill>
          <p:spPr>
            <a:xfrm flipH="1">
              <a:off x="1068982" y="-12952"/>
              <a:ext cx="1722489" cy="213018"/>
            </a:xfrm>
            <a:prstGeom prst="rect">
              <a:avLst/>
            </a:prstGeom>
          </p:spPr>
        </p:pic>
        <p:pic>
          <p:nvPicPr>
            <p:cNvPr id="55" name="Graphic 54">
              <a:extLst>
                <a:ext uri="{FF2B5EF4-FFF2-40B4-BE49-F238E27FC236}">
                  <a16:creationId xmlns:a16="http://schemas.microsoft.com/office/drawing/2014/main" id="{14CE39F7-3E46-D1E5-B3BF-B550460029A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975"/>
            <a:stretch/>
          </p:blipFill>
          <p:spPr>
            <a:xfrm flipH="1">
              <a:off x="-1" y="818477"/>
              <a:ext cx="379368" cy="1421355"/>
            </a:xfrm>
            <a:prstGeom prst="rect">
              <a:avLst/>
            </a:prstGeom>
          </p:spPr>
        </p:pic>
        <p:pic>
          <p:nvPicPr>
            <p:cNvPr id="56" name="Graphic 55">
              <a:extLst>
                <a:ext uri="{FF2B5EF4-FFF2-40B4-BE49-F238E27FC236}">
                  <a16:creationId xmlns:a16="http://schemas.microsoft.com/office/drawing/2014/main" id="{A7A4EC79-273A-1CEE-5BA0-E08BCC371E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8173"/>
            <a:stretch/>
          </p:blipFill>
          <p:spPr>
            <a:xfrm flipH="1">
              <a:off x="-1" y="2776484"/>
              <a:ext cx="375964" cy="1421355"/>
            </a:xfrm>
            <a:prstGeom prst="rect">
              <a:avLst/>
            </a:prstGeom>
          </p:spPr>
        </p:pic>
        <p:pic>
          <p:nvPicPr>
            <p:cNvPr id="57" name="Graphic 56">
              <a:extLst>
                <a:ext uri="{FF2B5EF4-FFF2-40B4-BE49-F238E27FC236}">
                  <a16:creationId xmlns:a16="http://schemas.microsoft.com/office/drawing/2014/main" id="{F4BF13D6-1B75-B12E-046D-2355F117B28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4043"/>
            <a:stretch/>
          </p:blipFill>
          <p:spPr>
            <a:xfrm flipH="1">
              <a:off x="-6444" y="4804676"/>
              <a:ext cx="447113" cy="1421355"/>
            </a:xfrm>
            <a:prstGeom prst="rect">
              <a:avLst/>
            </a:prstGeom>
          </p:spPr>
        </p:pic>
      </p:grpSp>
      <p:sp>
        <p:nvSpPr>
          <p:cNvPr id="2" name="Picture Placeholder 6">
            <a:extLst>
              <a:ext uri="{FF2B5EF4-FFF2-40B4-BE49-F238E27FC236}">
                <a16:creationId xmlns:a16="http://schemas.microsoft.com/office/drawing/2014/main" id="{3BC928FA-5BC7-F115-F91E-E9D6EF30F660}"/>
              </a:ext>
            </a:extLst>
          </p:cNvPr>
          <p:cNvSpPr>
            <a:spLocks noGrp="1"/>
          </p:cNvSpPr>
          <p:nvPr>
            <p:ph type="pic" sz="quarter" idx="10" hasCustomPrompt="1"/>
          </p:nvPr>
        </p:nvSpPr>
        <p:spPr>
          <a:xfrm>
            <a:off x="508939" y="553235"/>
            <a:ext cx="11251801" cy="5769743"/>
          </a:xfrm>
          <a:custGeom>
            <a:avLst/>
            <a:gdLst>
              <a:gd name="connsiteX0" fmla="*/ 0 w 11174122"/>
              <a:gd name="connsiteY0" fmla="*/ 0 h 5679146"/>
              <a:gd name="connsiteX1" fmla="*/ 11174122 w 11174122"/>
              <a:gd name="connsiteY1" fmla="*/ 0 h 5679146"/>
              <a:gd name="connsiteX2" fmla="*/ 11174122 w 11174122"/>
              <a:gd name="connsiteY2" fmla="*/ 5679146 h 5679146"/>
              <a:gd name="connsiteX3" fmla="*/ 0 w 11174122"/>
              <a:gd name="connsiteY3" fmla="*/ 5679146 h 5679146"/>
              <a:gd name="connsiteX4" fmla="*/ 0 w 11174122"/>
              <a:gd name="connsiteY4" fmla="*/ 0 h 5679146"/>
              <a:gd name="connsiteX0" fmla="*/ 0 w 11174122"/>
              <a:gd name="connsiteY0" fmla="*/ 0 h 5679146"/>
              <a:gd name="connsiteX1" fmla="*/ 2516363 w 11174122"/>
              <a:gd name="connsiteY1" fmla="*/ 3960 h 5679146"/>
              <a:gd name="connsiteX2" fmla="*/ 11174122 w 11174122"/>
              <a:gd name="connsiteY2" fmla="*/ 0 h 5679146"/>
              <a:gd name="connsiteX3" fmla="*/ 11174122 w 11174122"/>
              <a:gd name="connsiteY3" fmla="*/ 5679146 h 5679146"/>
              <a:gd name="connsiteX4" fmla="*/ 0 w 11174122"/>
              <a:gd name="connsiteY4" fmla="*/ 5679146 h 5679146"/>
              <a:gd name="connsiteX5" fmla="*/ 0 w 11174122"/>
              <a:gd name="connsiteY5" fmla="*/ 0 h 5679146"/>
              <a:gd name="connsiteX0" fmla="*/ 0 w 11174122"/>
              <a:gd name="connsiteY0" fmla="*/ 34950 h 5714096"/>
              <a:gd name="connsiteX1" fmla="*/ 2399631 w 11174122"/>
              <a:gd name="connsiteY1" fmla="*/ 0 h 5714096"/>
              <a:gd name="connsiteX2" fmla="*/ 11174122 w 11174122"/>
              <a:gd name="connsiteY2" fmla="*/ 34950 h 5714096"/>
              <a:gd name="connsiteX3" fmla="*/ 11174122 w 11174122"/>
              <a:gd name="connsiteY3" fmla="*/ 5714096 h 5714096"/>
              <a:gd name="connsiteX4" fmla="*/ 0 w 11174122"/>
              <a:gd name="connsiteY4" fmla="*/ 5714096 h 5714096"/>
              <a:gd name="connsiteX5" fmla="*/ 0 w 11174122"/>
              <a:gd name="connsiteY5" fmla="*/ 34950 h 5714096"/>
              <a:gd name="connsiteX0" fmla="*/ 0 w 11174122"/>
              <a:gd name="connsiteY0" fmla="*/ 36191 h 5715337"/>
              <a:gd name="connsiteX1" fmla="*/ 2399631 w 11174122"/>
              <a:gd name="connsiteY1" fmla="*/ 1241 h 5715337"/>
              <a:gd name="connsiteX2" fmla="*/ 11174122 w 11174122"/>
              <a:gd name="connsiteY2" fmla="*/ 36191 h 5715337"/>
              <a:gd name="connsiteX3" fmla="*/ 11174122 w 11174122"/>
              <a:gd name="connsiteY3" fmla="*/ 5715337 h 5715337"/>
              <a:gd name="connsiteX4" fmla="*/ 0 w 11174122"/>
              <a:gd name="connsiteY4" fmla="*/ 5715337 h 5715337"/>
              <a:gd name="connsiteX5" fmla="*/ 0 w 11174122"/>
              <a:gd name="connsiteY5" fmla="*/ 36191 h 5715337"/>
              <a:gd name="connsiteX0" fmla="*/ 0 w 11174122"/>
              <a:gd name="connsiteY0" fmla="*/ 36191 h 5715337"/>
              <a:gd name="connsiteX1" fmla="*/ 2399631 w 11174122"/>
              <a:gd name="connsiteY1" fmla="*/ 1241 h 5715337"/>
              <a:gd name="connsiteX2" fmla="*/ 11174122 w 11174122"/>
              <a:gd name="connsiteY2" fmla="*/ 36191 h 5715337"/>
              <a:gd name="connsiteX3" fmla="*/ 11174122 w 11174122"/>
              <a:gd name="connsiteY3" fmla="*/ 5715337 h 5715337"/>
              <a:gd name="connsiteX4" fmla="*/ 8956074 w 11174122"/>
              <a:gd name="connsiteY4" fmla="*/ 5701650 h 5715337"/>
              <a:gd name="connsiteX5" fmla="*/ 0 w 11174122"/>
              <a:gd name="connsiteY5" fmla="*/ 5715337 h 5715337"/>
              <a:gd name="connsiteX6" fmla="*/ 0 w 11174122"/>
              <a:gd name="connsiteY6" fmla="*/ 36191 h 5715337"/>
              <a:gd name="connsiteX0" fmla="*/ 0 w 11174122"/>
              <a:gd name="connsiteY0" fmla="*/ 36191 h 5769743"/>
              <a:gd name="connsiteX1" fmla="*/ 2399631 w 11174122"/>
              <a:gd name="connsiteY1" fmla="*/ 1241 h 5769743"/>
              <a:gd name="connsiteX2" fmla="*/ 11174122 w 11174122"/>
              <a:gd name="connsiteY2" fmla="*/ 36191 h 5769743"/>
              <a:gd name="connsiteX3" fmla="*/ 11174122 w 11174122"/>
              <a:gd name="connsiteY3" fmla="*/ 5715337 h 5769743"/>
              <a:gd name="connsiteX4" fmla="*/ 9004712 w 11174122"/>
              <a:gd name="connsiteY4" fmla="*/ 5769743 h 5769743"/>
              <a:gd name="connsiteX5" fmla="*/ 0 w 11174122"/>
              <a:gd name="connsiteY5" fmla="*/ 5715337 h 5769743"/>
              <a:gd name="connsiteX6" fmla="*/ 0 w 11174122"/>
              <a:gd name="connsiteY6" fmla="*/ 36191 h 5769743"/>
              <a:gd name="connsiteX0" fmla="*/ 0 w 11174122"/>
              <a:gd name="connsiteY0" fmla="*/ 36191 h 5769743"/>
              <a:gd name="connsiteX1" fmla="*/ 2399631 w 11174122"/>
              <a:gd name="connsiteY1" fmla="*/ 1241 h 5769743"/>
              <a:gd name="connsiteX2" fmla="*/ 11174122 w 11174122"/>
              <a:gd name="connsiteY2" fmla="*/ 36191 h 5769743"/>
              <a:gd name="connsiteX3" fmla="*/ 11164252 w 11174122"/>
              <a:gd name="connsiteY3" fmla="*/ 1713310 h 5769743"/>
              <a:gd name="connsiteX4" fmla="*/ 11174122 w 11174122"/>
              <a:gd name="connsiteY4" fmla="*/ 5715337 h 5769743"/>
              <a:gd name="connsiteX5" fmla="*/ 9004712 w 11174122"/>
              <a:gd name="connsiteY5" fmla="*/ 5769743 h 5769743"/>
              <a:gd name="connsiteX6" fmla="*/ 0 w 11174122"/>
              <a:gd name="connsiteY6" fmla="*/ 5715337 h 5769743"/>
              <a:gd name="connsiteX7" fmla="*/ 0 w 11174122"/>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771676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907863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907863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801" h="5769743">
                <a:moveTo>
                  <a:pt x="0" y="36191"/>
                </a:moveTo>
                <a:cubicBezTo>
                  <a:pt x="799877" y="24541"/>
                  <a:pt x="986911" y="-6565"/>
                  <a:pt x="2399631" y="1241"/>
                </a:cubicBezTo>
                <a:lnTo>
                  <a:pt x="11174122" y="36191"/>
                </a:lnTo>
                <a:cubicBezTo>
                  <a:pt x="11200015" y="660082"/>
                  <a:pt x="11216180" y="719767"/>
                  <a:pt x="11251801" y="1907863"/>
                </a:cubicBezTo>
                <a:lnTo>
                  <a:pt x="11174122" y="5715337"/>
                </a:lnTo>
                <a:lnTo>
                  <a:pt x="9004712" y="5769743"/>
                </a:lnTo>
                <a:lnTo>
                  <a:pt x="0" y="5715337"/>
                </a:lnTo>
                <a:lnTo>
                  <a:pt x="0" y="36191"/>
                </a:lnTo>
                <a:close/>
              </a:path>
            </a:pathLst>
          </a:custGeom>
          <a:ln w="28575">
            <a:solidFill>
              <a:schemeClr val="tx1"/>
            </a:solidFill>
          </a:ln>
        </p:spPr>
        <p:txBody>
          <a:bodyPr anchor="ctr"/>
          <a:lstStyle>
            <a:lvl1pPr marL="0" indent="0" algn="ctr">
              <a:buNone/>
              <a:defRPr/>
            </a:lvl1pPr>
          </a:lstStyle>
          <a:p>
            <a:r>
              <a:rPr lang="en-US"/>
              <a:t>Click icon to insert photo</a:t>
            </a:r>
          </a:p>
        </p:txBody>
      </p:sp>
    </p:spTree>
    <p:extLst>
      <p:ext uri="{BB962C8B-B14F-4D97-AF65-F5344CB8AC3E}">
        <p14:creationId xmlns:p14="http://schemas.microsoft.com/office/powerpoint/2010/main" val="441189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350B055C-E0BF-C980-B585-6E009CB7FB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74" t="9749" r="45584" b="16074"/>
          <a:stretch/>
        </p:blipFill>
        <p:spPr>
          <a:xfrm rot="152297">
            <a:off x="338026" y="1828800"/>
            <a:ext cx="4015468" cy="4433808"/>
          </a:xfrm>
          <a:prstGeom prst="rect">
            <a:avLst/>
          </a:prstGeom>
        </p:spPr>
      </p:pic>
      <p:pic>
        <p:nvPicPr>
          <p:cNvPr id="6" name="Picture 5" descr="Shape&#10;&#10;Description automatically generated">
            <a:extLst>
              <a:ext uri="{FF2B5EF4-FFF2-40B4-BE49-F238E27FC236}">
                <a16:creationId xmlns:a16="http://schemas.microsoft.com/office/drawing/2014/main" id="{545536E1-6265-A34E-17E1-4296E838EC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74" t="9749" r="45584" b="16074"/>
          <a:stretch/>
        </p:blipFill>
        <p:spPr>
          <a:xfrm rot="21386144">
            <a:off x="4088266" y="543795"/>
            <a:ext cx="4015468" cy="4433808"/>
          </a:xfrm>
          <a:prstGeom prst="rect">
            <a:avLst/>
          </a:prstGeom>
        </p:spPr>
      </p:pic>
      <p:pic>
        <p:nvPicPr>
          <p:cNvPr id="7" name="Picture 6" descr="Shape&#10;&#10;Description automatically generated">
            <a:extLst>
              <a:ext uri="{FF2B5EF4-FFF2-40B4-BE49-F238E27FC236}">
                <a16:creationId xmlns:a16="http://schemas.microsoft.com/office/drawing/2014/main" id="{0C2990A3-9236-A3AB-7A41-EF06CAF576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74" t="9749" r="45584" b="16074"/>
          <a:stretch/>
        </p:blipFill>
        <p:spPr>
          <a:xfrm>
            <a:off x="8007595" y="1742058"/>
            <a:ext cx="4015468" cy="4433808"/>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5288F982-CDFA-48D9-9C37-13E4C10AE5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8040"/>
          <a:stretch/>
        </p:blipFill>
        <p:spPr>
          <a:xfrm rot="3144438">
            <a:off x="7349403" y="360121"/>
            <a:ext cx="746633" cy="60840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3D2CAC2E-3109-4A7E-7CE8-014A220D65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20500">
            <a:off x="9188575" y="1562644"/>
            <a:ext cx="1653507" cy="47785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6253CE1-C58D-5A0A-37C3-C4DA41EF1E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4443" y="1610138"/>
            <a:ext cx="1797521" cy="601985"/>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3EB2DD6D-4566-1DEE-4038-3E410F5235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8040"/>
          <a:stretch/>
        </p:blipFill>
        <p:spPr>
          <a:xfrm rot="18455562" flipH="1">
            <a:off x="3848945" y="615122"/>
            <a:ext cx="746633" cy="608406"/>
          </a:xfrm>
          <a:prstGeom prst="rect">
            <a:avLst/>
          </a:prstGeom>
        </p:spPr>
      </p:pic>
      <p:sp>
        <p:nvSpPr>
          <p:cNvPr id="12" name="Picture Placeholder 11">
            <a:extLst>
              <a:ext uri="{FF2B5EF4-FFF2-40B4-BE49-F238E27FC236}">
                <a16:creationId xmlns:a16="http://schemas.microsoft.com/office/drawing/2014/main" id="{9915B1D1-A7DE-1EAE-6596-C849AD2AEDAD}"/>
              </a:ext>
            </a:extLst>
          </p:cNvPr>
          <p:cNvSpPr>
            <a:spLocks noGrp="1"/>
          </p:cNvSpPr>
          <p:nvPr>
            <p:ph type="pic" sz="quarter" idx="10" hasCustomPrompt="1"/>
          </p:nvPr>
        </p:nvSpPr>
        <p:spPr>
          <a:xfrm rot="195369">
            <a:off x="669423" y="2298483"/>
            <a:ext cx="3374935" cy="2855835"/>
          </a:xfrm>
          <a:prstGeom prst="rect">
            <a:avLst/>
          </a:prstGeom>
        </p:spPr>
        <p:txBody>
          <a:bodyPr anchor="ctr"/>
          <a:lstStyle>
            <a:lvl1pPr marL="0" indent="0" algn="ctr">
              <a:buNone/>
              <a:defRPr/>
            </a:lvl1pPr>
          </a:lstStyle>
          <a:p>
            <a:r>
              <a:rPr lang="en-US"/>
              <a:t>Click icon to insert photo</a:t>
            </a:r>
          </a:p>
        </p:txBody>
      </p:sp>
      <p:sp>
        <p:nvSpPr>
          <p:cNvPr id="13" name="Picture Placeholder 11">
            <a:extLst>
              <a:ext uri="{FF2B5EF4-FFF2-40B4-BE49-F238E27FC236}">
                <a16:creationId xmlns:a16="http://schemas.microsoft.com/office/drawing/2014/main" id="{8C86F830-E356-9D64-73AA-2C08B50B7827}"/>
              </a:ext>
            </a:extLst>
          </p:cNvPr>
          <p:cNvSpPr>
            <a:spLocks noGrp="1"/>
          </p:cNvSpPr>
          <p:nvPr>
            <p:ph type="pic" sz="quarter" idx="11" hasCustomPrompt="1"/>
          </p:nvPr>
        </p:nvSpPr>
        <p:spPr>
          <a:xfrm rot="21352336">
            <a:off x="4384382" y="997903"/>
            <a:ext cx="3374935" cy="2855835"/>
          </a:xfrm>
          <a:prstGeom prst="rect">
            <a:avLst/>
          </a:prstGeom>
        </p:spPr>
        <p:txBody>
          <a:bodyPr anchor="ctr"/>
          <a:lstStyle>
            <a:lvl1pPr marL="0" indent="0" algn="ctr">
              <a:buNone/>
              <a:defRPr/>
            </a:lvl1pPr>
          </a:lstStyle>
          <a:p>
            <a:r>
              <a:rPr lang="en-US"/>
              <a:t>Click icon to insert photo</a:t>
            </a:r>
          </a:p>
        </p:txBody>
      </p:sp>
      <p:sp>
        <p:nvSpPr>
          <p:cNvPr id="14" name="Picture Placeholder 11">
            <a:extLst>
              <a:ext uri="{FF2B5EF4-FFF2-40B4-BE49-F238E27FC236}">
                <a16:creationId xmlns:a16="http://schemas.microsoft.com/office/drawing/2014/main" id="{110BC2E5-0D22-D147-A6E8-E51E7ADDDE96}"/>
              </a:ext>
            </a:extLst>
          </p:cNvPr>
          <p:cNvSpPr>
            <a:spLocks noGrp="1"/>
          </p:cNvSpPr>
          <p:nvPr>
            <p:ph type="pic" sz="quarter" idx="12" hasCustomPrompt="1"/>
          </p:nvPr>
        </p:nvSpPr>
        <p:spPr>
          <a:xfrm>
            <a:off x="8327860" y="2175789"/>
            <a:ext cx="3374935" cy="2855835"/>
          </a:xfrm>
          <a:prstGeom prst="rect">
            <a:avLst/>
          </a:prstGeom>
        </p:spPr>
        <p:txBody>
          <a:bodyPr anchor="ctr"/>
          <a:lstStyle>
            <a:lvl1pPr marL="0" indent="0" algn="ctr">
              <a:buNone/>
              <a:defRPr/>
            </a:lvl1pPr>
          </a:lstStyle>
          <a:p>
            <a:r>
              <a:rPr lang="en-US"/>
              <a:t>Click icon to insert photo</a:t>
            </a:r>
          </a:p>
        </p:txBody>
      </p:sp>
      <p:pic>
        <p:nvPicPr>
          <p:cNvPr id="15" name="Picture 14" descr="Logo, icon&#10;&#10;Description automatically generated">
            <a:extLst>
              <a:ext uri="{FF2B5EF4-FFF2-40B4-BE49-F238E27FC236}">
                <a16:creationId xmlns:a16="http://schemas.microsoft.com/office/drawing/2014/main" id="{05174E9A-F23D-8BCA-F4B7-15CDDD38F7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1259" y="1355246"/>
            <a:ext cx="761483" cy="641705"/>
          </a:xfrm>
          <a:prstGeom prst="rect">
            <a:avLst/>
          </a:prstGeom>
        </p:spPr>
      </p:pic>
      <p:pic>
        <p:nvPicPr>
          <p:cNvPr id="16" name="Picture 15" descr="Logo, icon&#10;&#10;Description automatically generated">
            <a:extLst>
              <a:ext uri="{FF2B5EF4-FFF2-40B4-BE49-F238E27FC236}">
                <a16:creationId xmlns:a16="http://schemas.microsoft.com/office/drawing/2014/main" id="{6105E32E-DF44-7023-8201-DD36F84226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3580" y="1082092"/>
            <a:ext cx="508512" cy="428525"/>
          </a:xfrm>
          <a:prstGeom prst="rect">
            <a:avLst/>
          </a:prstGeom>
        </p:spPr>
      </p:pic>
      <p:pic>
        <p:nvPicPr>
          <p:cNvPr id="17" name="Picture 16" descr="Logo, icon&#10;&#10;Description automatically generated">
            <a:extLst>
              <a:ext uri="{FF2B5EF4-FFF2-40B4-BE49-F238E27FC236}">
                <a16:creationId xmlns:a16="http://schemas.microsoft.com/office/drawing/2014/main" id="{773369D0-263D-58CD-5BEB-26E7319501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9641721">
            <a:off x="7722643" y="1132678"/>
            <a:ext cx="783401" cy="464014"/>
          </a:xfrm>
          <a:prstGeom prst="rect">
            <a:avLst/>
          </a:prstGeom>
        </p:spPr>
      </p:pic>
      <p:pic>
        <p:nvPicPr>
          <p:cNvPr id="18" name="Picture 17" descr="A picture containing light, blur&#10;&#10;Description automatically generated">
            <a:extLst>
              <a:ext uri="{FF2B5EF4-FFF2-40B4-BE49-F238E27FC236}">
                <a16:creationId xmlns:a16="http://schemas.microsoft.com/office/drawing/2014/main" id="{EBE9C22A-FEE7-5B2E-7E85-92A80ADB8CD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6200000" flipH="1">
            <a:off x="10675843" y="5859776"/>
            <a:ext cx="1038296" cy="786588"/>
          </a:xfrm>
          <a:prstGeom prst="rect">
            <a:avLst/>
          </a:prstGeom>
        </p:spPr>
      </p:pic>
      <p:pic>
        <p:nvPicPr>
          <p:cNvPr id="19" name="Picture 18" descr="Icon&#10;&#10;Description automatically generated">
            <a:extLst>
              <a:ext uri="{FF2B5EF4-FFF2-40B4-BE49-F238E27FC236}">
                <a16:creationId xmlns:a16="http://schemas.microsoft.com/office/drawing/2014/main" id="{F7E74382-735D-2381-E627-28964B63753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37612" y="5135868"/>
            <a:ext cx="409922" cy="493808"/>
          </a:xfrm>
          <a:prstGeom prst="rect">
            <a:avLst/>
          </a:prstGeom>
        </p:spPr>
      </p:pic>
    </p:spTree>
    <p:extLst>
      <p:ext uri="{BB962C8B-B14F-4D97-AF65-F5344CB8AC3E}">
        <p14:creationId xmlns:p14="http://schemas.microsoft.com/office/powerpoint/2010/main" val="605634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photos">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4B67871D-DA9D-30A3-B348-1CC0767E08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64745" y="350357"/>
            <a:ext cx="2647885" cy="2184969"/>
          </a:xfrm>
          <a:prstGeom prst="rect">
            <a:avLst/>
          </a:prstGeom>
        </p:spPr>
      </p:pic>
      <p:pic>
        <p:nvPicPr>
          <p:cNvPr id="20" name="Graphic 19">
            <a:extLst>
              <a:ext uri="{FF2B5EF4-FFF2-40B4-BE49-F238E27FC236}">
                <a16:creationId xmlns:a16="http://schemas.microsoft.com/office/drawing/2014/main" id="{477209B7-855B-AD72-E7DA-B5B5A84F11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269" y="4495984"/>
            <a:ext cx="2647885" cy="2184969"/>
          </a:xfrm>
          <a:prstGeom prst="rect">
            <a:avLst/>
          </a:prstGeom>
        </p:spPr>
      </p:pic>
      <p:pic>
        <p:nvPicPr>
          <p:cNvPr id="6" name="Picture 5" descr="Shape&#10;&#10;Description automatically generated">
            <a:extLst>
              <a:ext uri="{FF2B5EF4-FFF2-40B4-BE49-F238E27FC236}">
                <a16:creationId xmlns:a16="http://schemas.microsoft.com/office/drawing/2014/main" id="{545536E1-6265-A34E-17E1-4296E838EC0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21386144">
            <a:off x="975040" y="615050"/>
            <a:ext cx="4704772" cy="5194925"/>
          </a:xfrm>
          <a:prstGeom prst="rect">
            <a:avLst/>
          </a:prstGeom>
        </p:spPr>
      </p:pic>
      <p:pic>
        <p:nvPicPr>
          <p:cNvPr id="7" name="Picture 6" descr="Shape&#10;&#10;Description automatically generated">
            <a:extLst>
              <a:ext uri="{FF2B5EF4-FFF2-40B4-BE49-F238E27FC236}">
                <a16:creationId xmlns:a16="http://schemas.microsoft.com/office/drawing/2014/main" id="{0C2990A3-9236-A3AB-7A41-EF06CAF5767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254223">
            <a:off x="6483637" y="1165879"/>
            <a:ext cx="4704772" cy="5194925"/>
          </a:xfrm>
          <a:prstGeom prst="rect">
            <a:avLst/>
          </a:prstGeom>
        </p:spPr>
      </p:pic>
      <p:sp>
        <p:nvSpPr>
          <p:cNvPr id="13" name="Picture Placeholder 11">
            <a:extLst>
              <a:ext uri="{FF2B5EF4-FFF2-40B4-BE49-F238E27FC236}">
                <a16:creationId xmlns:a16="http://schemas.microsoft.com/office/drawing/2014/main" id="{8C86F830-E356-9D64-73AA-2C08B50B7827}"/>
              </a:ext>
            </a:extLst>
          </p:cNvPr>
          <p:cNvSpPr>
            <a:spLocks noGrp="1"/>
          </p:cNvSpPr>
          <p:nvPr>
            <p:ph type="pic" sz="quarter" idx="11" hasCustomPrompt="1"/>
          </p:nvPr>
        </p:nvSpPr>
        <p:spPr>
          <a:xfrm rot="21352336">
            <a:off x="1316988" y="1022837"/>
            <a:ext cx="3954284" cy="3717497"/>
          </a:xfrm>
          <a:prstGeom prst="rect">
            <a:avLst/>
          </a:prstGeom>
        </p:spPr>
        <p:txBody>
          <a:bodyPr anchor="ctr"/>
          <a:lstStyle>
            <a:lvl1pPr marL="0" indent="0" algn="ctr">
              <a:buNone/>
              <a:defRPr/>
            </a:lvl1pPr>
          </a:lstStyle>
          <a:p>
            <a:r>
              <a:rPr lang="en-US"/>
              <a:t>Click icon to insert photo</a:t>
            </a:r>
          </a:p>
        </p:txBody>
      </p:sp>
      <p:sp>
        <p:nvSpPr>
          <p:cNvPr id="14" name="Picture Placeholder 11">
            <a:extLst>
              <a:ext uri="{FF2B5EF4-FFF2-40B4-BE49-F238E27FC236}">
                <a16:creationId xmlns:a16="http://schemas.microsoft.com/office/drawing/2014/main" id="{110BC2E5-0D22-D147-A6E8-E51E7ADDDE96}"/>
              </a:ext>
            </a:extLst>
          </p:cNvPr>
          <p:cNvSpPr>
            <a:spLocks noGrp="1"/>
          </p:cNvSpPr>
          <p:nvPr>
            <p:ph type="pic" sz="quarter" idx="12" hasCustomPrompt="1"/>
          </p:nvPr>
        </p:nvSpPr>
        <p:spPr>
          <a:xfrm rot="254223">
            <a:off x="6887323" y="1583880"/>
            <a:ext cx="3954284" cy="3687955"/>
          </a:xfrm>
          <a:prstGeom prst="rect">
            <a:avLst/>
          </a:prstGeom>
        </p:spPr>
        <p:txBody>
          <a:bodyPr anchor="ctr"/>
          <a:lstStyle>
            <a:lvl1pPr marL="0" indent="0" algn="ctr">
              <a:buNone/>
              <a:defRPr/>
            </a:lvl1pPr>
          </a:lstStyle>
          <a:p>
            <a:r>
              <a:rPr lang="en-US"/>
              <a:t>Click icon to insert photo</a:t>
            </a:r>
          </a:p>
        </p:txBody>
      </p:sp>
      <p:pic>
        <p:nvPicPr>
          <p:cNvPr id="15" name="Picture 14" descr="Logo, icon&#10;&#10;Description automatically generated">
            <a:extLst>
              <a:ext uri="{FF2B5EF4-FFF2-40B4-BE49-F238E27FC236}">
                <a16:creationId xmlns:a16="http://schemas.microsoft.com/office/drawing/2014/main" id="{05174E9A-F23D-8BCA-F4B7-15CDDD38F7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9151" y="702421"/>
            <a:ext cx="624065" cy="525902"/>
          </a:xfrm>
          <a:prstGeom prst="rect">
            <a:avLst/>
          </a:prstGeom>
        </p:spPr>
      </p:pic>
      <p:pic>
        <p:nvPicPr>
          <p:cNvPr id="16" name="Picture 15" descr="Logo, icon&#10;&#10;Description automatically generated">
            <a:extLst>
              <a:ext uri="{FF2B5EF4-FFF2-40B4-BE49-F238E27FC236}">
                <a16:creationId xmlns:a16="http://schemas.microsoft.com/office/drawing/2014/main" id="{6105E32E-DF44-7023-8201-DD36F84226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57867" y="5237276"/>
            <a:ext cx="416745" cy="351193"/>
          </a:xfrm>
          <a:prstGeom prst="rect">
            <a:avLst/>
          </a:prstGeom>
        </p:spPr>
      </p:pic>
      <p:pic>
        <p:nvPicPr>
          <p:cNvPr id="2" name="Picture 1" descr="A picture containing text, vector graphics&#10;&#10;Description automatically generated">
            <a:extLst>
              <a:ext uri="{FF2B5EF4-FFF2-40B4-BE49-F238E27FC236}">
                <a16:creationId xmlns:a16="http://schemas.microsoft.com/office/drawing/2014/main" id="{0EA50ED5-95E3-1B15-DB7C-CBAA4C1B09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469342">
            <a:off x="8373856" y="938980"/>
            <a:ext cx="1400624" cy="578686"/>
          </a:xfrm>
          <a:prstGeom prst="rect">
            <a:avLst/>
          </a:prstGeom>
        </p:spPr>
      </p:pic>
      <p:pic>
        <p:nvPicPr>
          <p:cNvPr id="4" name="Graphic 3">
            <a:extLst>
              <a:ext uri="{FF2B5EF4-FFF2-40B4-BE49-F238E27FC236}">
                <a16:creationId xmlns:a16="http://schemas.microsoft.com/office/drawing/2014/main" id="{917B522E-FB5B-DAEB-0292-4AE13DA8574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7868">
            <a:off x="5567919" y="953086"/>
            <a:ext cx="917022" cy="941244"/>
          </a:xfrm>
          <a:prstGeom prst="rect">
            <a:avLst/>
          </a:prstGeom>
        </p:spPr>
      </p:pic>
      <p:pic>
        <p:nvPicPr>
          <p:cNvPr id="11" name="Picture 10" descr="Icon&#10;&#10;Description automatically generated">
            <a:extLst>
              <a:ext uri="{FF2B5EF4-FFF2-40B4-BE49-F238E27FC236}">
                <a16:creationId xmlns:a16="http://schemas.microsoft.com/office/drawing/2014/main" id="{9BA08D4B-E0AA-5766-4D1C-2A18F37696F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5783106">
            <a:off x="5884799" y="3910582"/>
            <a:ext cx="644311" cy="849243"/>
          </a:xfrm>
          <a:prstGeom prst="rect">
            <a:avLst/>
          </a:prstGeom>
        </p:spPr>
      </p:pic>
    </p:spTree>
    <p:extLst>
      <p:ext uri="{BB962C8B-B14F-4D97-AF65-F5344CB8AC3E}">
        <p14:creationId xmlns:p14="http://schemas.microsoft.com/office/powerpoint/2010/main" val="448168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tterned BG + Large Photo">
    <p:bg>
      <p:bgPr>
        <a:solidFill>
          <a:srgbClr val="E5E6E5"/>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129C21D-903B-1543-2902-D5A80DE86447}"/>
              </a:ext>
            </a:extLst>
          </p:cNvPr>
          <p:cNvGrpSpPr/>
          <p:nvPr userDrawn="1"/>
        </p:nvGrpSpPr>
        <p:grpSpPr>
          <a:xfrm>
            <a:off x="-5" y="-1"/>
            <a:ext cx="12192005" cy="6868585"/>
            <a:chOff x="-5" y="-10585"/>
            <a:chExt cx="12192005" cy="6879170"/>
          </a:xfrm>
          <a:solidFill>
            <a:schemeClr val="bg1">
              <a:alpha val="54000"/>
            </a:schemeClr>
          </a:solidFill>
        </p:grpSpPr>
        <p:pic>
          <p:nvPicPr>
            <p:cNvPr id="33" name="Graphic 32">
              <a:extLst>
                <a:ext uri="{FF2B5EF4-FFF2-40B4-BE49-F238E27FC236}">
                  <a16:creationId xmlns:a16="http://schemas.microsoft.com/office/drawing/2014/main" id="{82A32716-2A03-335A-B471-1389BEBF82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213" r="12891"/>
            <a:stretch/>
          </p:blipFill>
          <p:spPr>
            <a:xfrm>
              <a:off x="2489360" y="543998"/>
              <a:ext cx="1227193" cy="1068330"/>
            </a:xfrm>
            <a:prstGeom prst="rect">
              <a:avLst/>
            </a:prstGeom>
          </p:spPr>
        </p:pic>
        <p:pic>
          <p:nvPicPr>
            <p:cNvPr id="32" name="Graphic 31">
              <a:extLst>
                <a:ext uri="{FF2B5EF4-FFF2-40B4-BE49-F238E27FC236}">
                  <a16:creationId xmlns:a16="http://schemas.microsoft.com/office/drawing/2014/main" id="{46339A88-7A68-12CF-E6FB-0C470CB816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82" r="12892"/>
            <a:stretch/>
          </p:blipFill>
          <p:spPr>
            <a:xfrm>
              <a:off x="3610890" y="433309"/>
              <a:ext cx="3059396" cy="1068330"/>
            </a:xfrm>
            <a:prstGeom prst="rect">
              <a:avLst/>
            </a:prstGeom>
          </p:spPr>
        </p:pic>
        <p:pic>
          <p:nvPicPr>
            <p:cNvPr id="21" name="Graphic 20">
              <a:extLst>
                <a:ext uri="{FF2B5EF4-FFF2-40B4-BE49-F238E27FC236}">
                  <a16:creationId xmlns:a16="http://schemas.microsoft.com/office/drawing/2014/main" id="{AB7E1DCB-89FD-5F3C-5AD6-BD7BF5619BF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674"/>
            <a:stretch/>
          </p:blipFill>
          <p:spPr>
            <a:xfrm>
              <a:off x="7257701" y="10119"/>
              <a:ext cx="3418656" cy="227829"/>
            </a:xfrm>
            <a:prstGeom prst="rect">
              <a:avLst/>
            </a:prstGeom>
          </p:spPr>
        </p:pic>
        <p:pic>
          <p:nvPicPr>
            <p:cNvPr id="20" name="Graphic 19">
              <a:extLst>
                <a:ext uri="{FF2B5EF4-FFF2-40B4-BE49-F238E27FC236}">
                  <a16:creationId xmlns:a16="http://schemas.microsoft.com/office/drawing/2014/main" id="{6EEF7B21-8A77-60C9-0875-05070E65BA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00328" y="332199"/>
              <a:ext cx="3418656" cy="1068330"/>
            </a:xfrm>
            <a:prstGeom prst="rect">
              <a:avLst/>
            </a:prstGeom>
          </p:spPr>
        </p:pic>
        <p:pic>
          <p:nvPicPr>
            <p:cNvPr id="22" name="Graphic 21">
              <a:extLst>
                <a:ext uri="{FF2B5EF4-FFF2-40B4-BE49-F238E27FC236}">
                  <a16:creationId xmlns:a16="http://schemas.microsoft.com/office/drawing/2014/main" id="{B97A6C76-E5B1-787A-C234-F87D618A6B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549"/>
            <a:stretch/>
          </p:blipFill>
          <p:spPr>
            <a:xfrm>
              <a:off x="-4" y="0"/>
              <a:ext cx="2681991" cy="1068330"/>
            </a:xfrm>
            <a:prstGeom prst="rect">
              <a:avLst/>
            </a:prstGeom>
          </p:spPr>
        </p:pic>
        <p:pic>
          <p:nvPicPr>
            <p:cNvPr id="23" name="Graphic 22">
              <a:extLst>
                <a:ext uri="{FF2B5EF4-FFF2-40B4-BE49-F238E27FC236}">
                  <a16:creationId xmlns:a16="http://schemas.microsoft.com/office/drawing/2014/main" id="{B50F1824-B22D-38EC-AB2B-DA9BA45AAB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90"/>
            <a:stretch/>
          </p:blipFill>
          <p:spPr>
            <a:xfrm>
              <a:off x="-4" y="1098868"/>
              <a:ext cx="2013938" cy="1068330"/>
            </a:xfrm>
            <a:prstGeom prst="rect">
              <a:avLst/>
            </a:prstGeom>
          </p:spPr>
        </p:pic>
        <p:pic>
          <p:nvPicPr>
            <p:cNvPr id="24" name="Graphic 23">
              <a:extLst>
                <a:ext uri="{FF2B5EF4-FFF2-40B4-BE49-F238E27FC236}">
                  <a16:creationId xmlns:a16="http://schemas.microsoft.com/office/drawing/2014/main" id="{159624CE-22AC-EA7D-6E2C-22AD210865F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854"/>
            <a:stretch/>
          </p:blipFill>
          <p:spPr>
            <a:xfrm>
              <a:off x="0" y="2234161"/>
              <a:ext cx="3218520" cy="1068330"/>
            </a:xfrm>
            <a:prstGeom prst="rect">
              <a:avLst/>
            </a:prstGeom>
          </p:spPr>
        </p:pic>
        <p:pic>
          <p:nvPicPr>
            <p:cNvPr id="25" name="Graphic 24">
              <a:extLst>
                <a:ext uri="{FF2B5EF4-FFF2-40B4-BE49-F238E27FC236}">
                  <a16:creationId xmlns:a16="http://schemas.microsoft.com/office/drawing/2014/main" id="{53E660A4-A338-4432-929A-45874A52DC5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844"/>
            <a:stretch/>
          </p:blipFill>
          <p:spPr>
            <a:xfrm>
              <a:off x="-4" y="3182596"/>
              <a:ext cx="1680452" cy="1068330"/>
            </a:xfrm>
            <a:prstGeom prst="rect">
              <a:avLst/>
            </a:prstGeom>
          </p:spPr>
        </p:pic>
        <p:pic>
          <p:nvPicPr>
            <p:cNvPr id="26" name="Graphic 25">
              <a:extLst>
                <a:ext uri="{FF2B5EF4-FFF2-40B4-BE49-F238E27FC236}">
                  <a16:creationId xmlns:a16="http://schemas.microsoft.com/office/drawing/2014/main" id="{1F54801A-7ED1-451F-55C5-EC222FD69D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80"/>
            <a:stretch/>
          </p:blipFill>
          <p:spPr>
            <a:xfrm>
              <a:off x="-4" y="4313101"/>
              <a:ext cx="3036454" cy="1068330"/>
            </a:xfrm>
            <a:prstGeom prst="rect">
              <a:avLst/>
            </a:prstGeom>
          </p:spPr>
        </p:pic>
        <p:pic>
          <p:nvPicPr>
            <p:cNvPr id="27" name="Graphic 26">
              <a:extLst>
                <a:ext uri="{FF2B5EF4-FFF2-40B4-BE49-F238E27FC236}">
                  <a16:creationId xmlns:a16="http://schemas.microsoft.com/office/drawing/2014/main" id="{1FEBC7C5-D516-931D-41C4-6CB9BDE3ABB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5694" b="50000"/>
            <a:stretch/>
          </p:blipFill>
          <p:spPr>
            <a:xfrm>
              <a:off x="-3" y="5261536"/>
              <a:ext cx="1172820" cy="534165"/>
            </a:xfrm>
            <a:prstGeom prst="rect">
              <a:avLst/>
            </a:prstGeom>
          </p:spPr>
        </p:pic>
        <p:pic>
          <p:nvPicPr>
            <p:cNvPr id="3" name="Graphic 2">
              <a:extLst>
                <a:ext uri="{FF2B5EF4-FFF2-40B4-BE49-F238E27FC236}">
                  <a16:creationId xmlns:a16="http://schemas.microsoft.com/office/drawing/2014/main" id="{EC19FE62-8FA5-3A51-9B4F-6367A14E3C8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8723"/>
            <a:stretch/>
          </p:blipFill>
          <p:spPr>
            <a:xfrm>
              <a:off x="9755295" y="62755"/>
              <a:ext cx="2436705" cy="1068330"/>
            </a:xfrm>
            <a:prstGeom prst="rect">
              <a:avLst/>
            </a:prstGeom>
          </p:spPr>
        </p:pic>
        <p:pic>
          <p:nvPicPr>
            <p:cNvPr id="6" name="Graphic 5">
              <a:extLst>
                <a:ext uri="{FF2B5EF4-FFF2-40B4-BE49-F238E27FC236}">
                  <a16:creationId xmlns:a16="http://schemas.microsoft.com/office/drawing/2014/main" id="{7F7445BF-BCDC-F84D-9859-0F40219937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9451"/>
            <a:stretch/>
          </p:blipFill>
          <p:spPr>
            <a:xfrm>
              <a:off x="10122051" y="1299308"/>
              <a:ext cx="2069949" cy="1068330"/>
            </a:xfrm>
            <a:prstGeom prst="rect">
              <a:avLst/>
            </a:prstGeom>
          </p:spPr>
        </p:pic>
        <p:pic>
          <p:nvPicPr>
            <p:cNvPr id="8" name="Graphic 7">
              <a:extLst>
                <a:ext uri="{FF2B5EF4-FFF2-40B4-BE49-F238E27FC236}">
                  <a16:creationId xmlns:a16="http://schemas.microsoft.com/office/drawing/2014/main" id="{B7036758-2B23-D803-CE2C-4C71D1DC593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055"/>
            <a:stretch/>
          </p:blipFill>
          <p:spPr>
            <a:xfrm>
              <a:off x="9698254" y="2440978"/>
              <a:ext cx="2493746" cy="1068330"/>
            </a:xfrm>
            <a:prstGeom prst="rect">
              <a:avLst/>
            </a:prstGeom>
          </p:spPr>
        </p:pic>
        <p:pic>
          <p:nvPicPr>
            <p:cNvPr id="9" name="Graphic 8">
              <a:extLst>
                <a:ext uri="{FF2B5EF4-FFF2-40B4-BE49-F238E27FC236}">
                  <a16:creationId xmlns:a16="http://schemas.microsoft.com/office/drawing/2014/main" id="{38F1DDF3-15D1-5C9B-9490-AFC4DD7577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0458"/>
            <a:stretch/>
          </p:blipFill>
          <p:spPr>
            <a:xfrm>
              <a:off x="10840210" y="3542706"/>
              <a:ext cx="1351790" cy="1068330"/>
            </a:xfrm>
            <a:prstGeom prst="rect">
              <a:avLst/>
            </a:prstGeom>
          </p:spPr>
        </p:pic>
        <p:pic>
          <p:nvPicPr>
            <p:cNvPr id="10" name="Graphic 9">
              <a:extLst>
                <a:ext uri="{FF2B5EF4-FFF2-40B4-BE49-F238E27FC236}">
                  <a16:creationId xmlns:a16="http://schemas.microsoft.com/office/drawing/2014/main" id="{896513D9-FDE0-BA55-2979-40A49377D39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59"/>
            <a:stretch/>
          </p:blipFill>
          <p:spPr>
            <a:xfrm>
              <a:off x="9571916" y="4549757"/>
              <a:ext cx="2620084" cy="1068330"/>
            </a:xfrm>
            <a:prstGeom prst="rect">
              <a:avLst/>
            </a:prstGeom>
          </p:spPr>
        </p:pic>
        <p:pic>
          <p:nvPicPr>
            <p:cNvPr id="11" name="Graphic 10">
              <a:extLst>
                <a:ext uri="{FF2B5EF4-FFF2-40B4-BE49-F238E27FC236}">
                  <a16:creationId xmlns:a16="http://schemas.microsoft.com/office/drawing/2014/main" id="{B312C5E2-EA76-438C-9E1F-F9AF1C3736D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4855"/>
            <a:stretch/>
          </p:blipFill>
          <p:spPr>
            <a:xfrm>
              <a:off x="10306777" y="5747620"/>
              <a:ext cx="1885223" cy="1068330"/>
            </a:xfrm>
            <a:prstGeom prst="rect">
              <a:avLst/>
            </a:prstGeom>
          </p:spPr>
        </p:pic>
        <p:pic>
          <p:nvPicPr>
            <p:cNvPr id="12" name="Graphic 11">
              <a:extLst>
                <a:ext uri="{FF2B5EF4-FFF2-40B4-BE49-F238E27FC236}">
                  <a16:creationId xmlns:a16="http://schemas.microsoft.com/office/drawing/2014/main" id="{B5CBA911-2AAE-2F5D-D732-403F678F3F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442"/>
            <a:stretch/>
          </p:blipFill>
          <p:spPr>
            <a:xfrm>
              <a:off x="7374681" y="6029321"/>
              <a:ext cx="3418656" cy="839264"/>
            </a:xfrm>
            <a:prstGeom prst="rect">
              <a:avLst/>
            </a:prstGeom>
          </p:spPr>
        </p:pic>
        <p:pic>
          <p:nvPicPr>
            <p:cNvPr id="13" name="Graphic 12">
              <a:extLst>
                <a:ext uri="{FF2B5EF4-FFF2-40B4-BE49-F238E27FC236}">
                  <a16:creationId xmlns:a16="http://schemas.microsoft.com/office/drawing/2014/main" id="{8CA44E51-DC7C-54A6-336B-39E92F73FD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93878" y="5795701"/>
              <a:ext cx="3418656" cy="1068330"/>
            </a:xfrm>
            <a:prstGeom prst="rect">
              <a:avLst/>
            </a:prstGeom>
          </p:spPr>
        </p:pic>
        <p:pic>
          <p:nvPicPr>
            <p:cNvPr id="14" name="Graphic 13">
              <a:extLst>
                <a:ext uri="{FF2B5EF4-FFF2-40B4-BE49-F238E27FC236}">
                  <a16:creationId xmlns:a16="http://schemas.microsoft.com/office/drawing/2014/main" id="{F64742A7-4FDC-A156-BF1F-12E936E084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59872"/>
            <a:stretch/>
          </p:blipFill>
          <p:spPr>
            <a:xfrm flipH="1">
              <a:off x="1094130" y="6429304"/>
              <a:ext cx="3418656" cy="428696"/>
            </a:xfrm>
            <a:prstGeom prst="rect">
              <a:avLst/>
            </a:prstGeom>
          </p:spPr>
        </p:pic>
        <p:pic>
          <p:nvPicPr>
            <p:cNvPr id="15" name="Graphic 14">
              <a:extLst>
                <a:ext uri="{FF2B5EF4-FFF2-40B4-BE49-F238E27FC236}">
                  <a16:creationId xmlns:a16="http://schemas.microsoft.com/office/drawing/2014/main" id="{24837325-D77A-BA6B-4ACD-6542AFE70F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299635" y="5261536"/>
              <a:ext cx="3418656" cy="1068330"/>
            </a:xfrm>
            <a:prstGeom prst="rect">
              <a:avLst/>
            </a:prstGeom>
          </p:spPr>
        </p:pic>
        <p:pic>
          <p:nvPicPr>
            <p:cNvPr id="16" name="Graphic 15">
              <a:extLst>
                <a:ext uri="{FF2B5EF4-FFF2-40B4-BE49-F238E27FC236}">
                  <a16:creationId xmlns:a16="http://schemas.microsoft.com/office/drawing/2014/main" id="{01A5C0E2-70C2-636F-87B6-81F7563364C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731" b="11022"/>
            <a:stretch/>
          </p:blipFill>
          <p:spPr>
            <a:xfrm flipH="1">
              <a:off x="-3" y="5918005"/>
              <a:ext cx="1718546" cy="950580"/>
            </a:xfrm>
            <a:prstGeom prst="rect">
              <a:avLst/>
            </a:prstGeom>
          </p:spPr>
        </p:pic>
        <p:pic>
          <p:nvPicPr>
            <p:cNvPr id="17" name="Graphic 16">
              <a:extLst>
                <a:ext uri="{FF2B5EF4-FFF2-40B4-BE49-F238E27FC236}">
                  <a16:creationId xmlns:a16="http://schemas.microsoft.com/office/drawing/2014/main" id="{DA3CB993-2214-4D80-4C85-7FFB7F2D71D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83774" b="72187"/>
            <a:stretch/>
          </p:blipFill>
          <p:spPr>
            <a:xfrm flipH="1">
              <a:off x="7121045" y="6571446"/>
              <a:ext cx="554725" cy="297139"/>
            </a:xfrm>
            <a:prstGeom prst="rect">
              <a:avLst/>
            </a:prstGeom>
          </p:spPr>
        </p:pic>
        <p:pic>
          <p:nvPicPr>
            <p:cNvPr id="28" name="Graphic 27">
              <a:extLst>
                <a:ext uri="{FF2B5EF4-FFF2-40B4-BE49-F238E27FC236}">
                  <a16:creationId xmlns:a16="http://schemas.microsoft.com/office/drawing/2014/main" id="{4AA611EA-80A3-F922-897C-3B01BEBF0FD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3809"/>
            <a:stretch/>
          </p:blipFill>
          <p:spPr>
            <a:xfrm>
              <a:off x="-5" y="2696147"/>
              <a:ext cx="211657" cy="1068330"/>
            </a:xfrm>
            <a:prstGeom prst="rect">
              <a:avLst/>
            </a:prstGeom>
          </p:spPr>
        </p:pic>
        <p:pic>
          <p:nvPicPr>
            <p:cNvPr id="29" name="Graphic 28">
              <a:extLst>
                <a:ext uri="{FF2B5EF4-FFF2-40B4-BE49-F238E27FC236}">
                  <a16:creationId xmlns:a16="http://schemas.microsoft.com/office/drawing/2014/main" id="{DD25E20A-484C-2022-8718-9459FB17460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521"/>
            <a:stretch/>
          </p:blipFill>
          <p:spPr>
            <a:xfrm flipH="1">
              <a:off x="1936033" y="-10585"/>
              <a:ext cx="3418656" cy="549966"/>
            </a:xfrm>
            <a:prstGeom prst="rect">
              <a:avLst/>
            </a:prstGeom>
          </p:spPr>
        </p:pic>
        <p:pic>
          <p:nvPicPr>
            <p:cNvPr id="31" name="Graphic 30">
              <a:extLst>
                <a:ext uri="{FF2B5EF4-FFF2-40B4-BE49-F238E27FC236}">
                  <a16:creationId xmlns:a16="http://schemas.microsoft.com/office/drawing/2014/main" id="{35942F7B-C6F1-502E-0EF2-B6A3350F730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1319"/>
            <a:stretch/>
          </p:blipFill>
          <p:spPr>
            <a:xfrm flipH="1">
              <a:off x="4718291" y="0"/>
              <a:ext cx="3418656" cy="413241"/>
            </a:xfrm>
            <a:prstGeom prst="rect">
              <a:avLst/>
            </a:prstGeom>
          </p:spPr>
        </p:pic>
        <p:pic>
          <p:nvPicPr>
            <p:cNvPr id="34" name="Graphic 33">
              <a:extLst>
                <a:ext uri="{FF2B5EF4-FFF2-40B4-BE49-F238E27FC236}">
                  <a16:creationId xmlns:a16="http://schemas.microsoft.com/office/drawing/2014/main" id="{AA4DBDC9-A5C5-6073-73FC-DCA62BA99F6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943" r="12891" b="69790"/>
            <a:stretch/>
          </p:blipFill>
          <p:spPr>
            <a:xfrm>
              <a:off x="2146849" y="562294"/>
              <a:ext cx="450115" cy="322744"/>
            </a:xfrm>
            <a:prstGeom prst="rect">
              <a:avLst/>
            </a:prstGeom>
          </p:spPr>
        </p:pic>
      </p:grpSp>
      <p:sp>
        <p:nvSpPr>
          <p:cNvPr id="18" name="Rectangle 18">
            <a:extLst>
              <a:ext uri="{FF2B5EF4-FFF2-40B4-BE49-F238E27FC236}">
                <a16:creationId xmlns:a16="http://schemas.microsoft.com/office/drawing/2014/main" id="{9EC555D3-7EDC-9B4B-C0AA-2E90CDEEB5E0}"/>
              </a:ext>
            </a:extLst>
          </p:cNvPr>
          <p:cNvSpPr/>
          <p:nvPr userDrawn="1"/>
        </p:nvSpPr>
        <p:spPr>
          <a:xfrm>
            <a:off x="553626" y="577702"/>
            <a:ext cx="11084748" cy="5702597"/>
          </a:xfrm>
          <a:custGeom>
            <a:avLst/>
            <a:gdLst>
              <a:gd name="connsiteX0" fmla="*/ 0 w 5318734"/>
              <a:gd name="connsiteY0" fmla="*/ 0 h 4673600"/>
              <a:gd name="connsiteX1" fmla="*/ 5318734 w 5318734"/>
              <a:gd name="connsiteY1" fmla="*/ 0 h 4673600"/>
              <a:gd name="connsiteX2" fmla="*/ 5318734 w 5318734"/>
              <a:gd name="connsiteY2" fmla="*/ 4673600 h 4673600"/>
              <a:gd name="connsiteX3" fmla="*/ 0 w 5318734"/>
              <a:gd name="connsiteY3" fmla="*/ 4673600 h 4673600"/>
              <a:gd name="connsiteX4" fmla="*/ 0 w 5318734"/>
              <a:gd name="connsiteY4" fmla="*/ 0 h 4673600"/>
              <a:gd name="connsiteX0" fmla="*/ 0 w 5318734"/>
              <a:gd name="connsiteY0" fmla="*/ 0 h 4673600"/>
              <a:gd name="connsiteX1" fmla="*/ 5318734 w 5318734"/>
              <a:gd name="connsiteY1" fmla="*/ 0 h 4673600"/>
              <a:gd name="connsiteX2" fmla="*/ 5296776 w 5318734"/>
              <a:gd name="connsiteY2" fmla="*/ 1333719 h 4673600"/>
              <a:gd name="connsiteX3" fmla="*/ 5318734 w 5318734"/>
              <a:gd name="connsiteY3" fmla="*/ 4673600 h 4673600"/>
              <a:gd name="connsiteX4" fmla="*/ 0 w 5318734"/>
              <a:gd name="connsiteY4" fmla="*/ 4673600 h 4673600"/>
              <a:gd name="connsiteX5" fmla="*/ 0 w 5318734"/>
              <a:gd name="connsiteY5" fmla="*/ 0 h 4673600"/>
              <a:gd name="connsiteX0" fmla="*/ 0 w 5318734"/>
              <a:gd name="connsiteY0" fmla="*/ 28422 h 4702022"/>
              <a:gd name="connsiteX1" fmla="*/ 705857 w 5318734"/>
              <a:gd name="connsiteY1" fmla="*/ 0 h 4702022"/>
              <a:gd name="connsiteX2" fmla="*/ 5318734 w 5318734"/>
              <a:gd name="connsiteY2" fmla="*/ 28422 h 4702022"/>
              <a:gd name="connsiteX3" fmla="*/ 5296776 w 5318734"/>
              <a:gd name="connsiteY3" fmla="*/ 1362141 h 4702022"/>
              <a:gd name="connsiteX4" fmla="*/ 5318734 w 5318734"/>
              <a:gd name="connsiteY4" fmla="*/ 4702022 h 4702022"/>
              <a:gd name="connsiteX5" fmla="*/ 0 w 5318734"/>
              <a:gd name="connsiteY5" fmla="*/ 4702022 h 4702022"/>
              <a:gd name="connsiteX6" fmla="*/ 0 w 5318734"/>
              <a:gd name="connsiteY6" fmla="*/ 28422 h 4702022"/>
              <a:gd name="connsiteX0" fmla="*/ 0 w 5318734"/>
              <a:gd name="connsiteY0" fmla="*/ 28422 h 4745421"/>
              <a:gd name="connsiteX1" fmla="*/ 705857 w 5318734"/>
              <a:gd name="connsiteY1" fmla="*/ 0 h 4745421"/>
              <a:gd name="connsiteX2" fmla="*/ 5318734 w 5318734"/>
              <a:gd name="connsiteY2" fmla="*/ 28422 h 4745421"/>
              <a:gd name="connsiteX3" fmla="*/ 5296776 w 5318734"/>
              <a:gd name="connsiteY3" fmla="*/ 1362141 h 4745421"/>
              <a:gd name="connsiteX4" fmla="*/ 5318734 w 5318734"/>
              <a:gd name="connsiteY4" fmla="*/ 4702022 h 4745421"/>
              <a:gd name="connsiteX5" fmla="*/ 696398 w 5318734"/>
              <a:gd name="connsiteY5" fmla="*/ 4745421 h 4745421"/>
              <a:gd name="connsiteX6" fmla="*/ 0 w 5318734"/>
              <a:gd name="connsiteY6" fmla="*/ 4702022 h 4745421"/>
              <a:gd name="connsiteX7" fmla="*/ 0 w 5318734"/>
              <a:gd name="connsiteY7" fmla="*/ 28422 h 47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734" h="4745421">
                <a:moveTo>
                  <a:pt x="0" y="28422"/>
                </a:moveTo>
                <a:cubicBezTo>
                  <a:pt x="231082" y="28407"/>
                  <a:pt x="474775" y="15"/>
                  <a:pt x="705857" y="0"/>
                </a:cubicBezTo>
                <a:lnTo>
                  <a:pt x="5318734" y="28422"/>
                </a:lnTo>
                <a:cubicBezTo>
                  <a:pt x="5318772" y="472995"/>
                  <a:pt x="5296738" y="917568"/>
                  <a:pt x="5296776" y="1362141"/>
                </a:cubicBezTo>
                <a:lnTo>
                  <a:pt x="5318734" y="4702022"/>
                </a:lnTo>
                <a:lnTo>
                  <a:pt x="696398" y="4745421"/>
                </a:lnTo>
                <a:lnTo>
                  <a:pt x="0" y="4702022"/>
                </a:lnTo>
                <a:lnTo>
                  <a:pt x="0" y="28422"/>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85BF2E2C-1C88-7010-A911-57CFDE2D1A57}"/>
              </a:ext>
            </a:extLst>
          </p:cNvPr>
          <p:cNvSpPr>
            <a:spLocks noGrp="1"/>
          </p:cNvSpPr>
          <p:nvPr>
            <p:ph type="pic" sz="quarter" idx="10" hasCustomPrompt="1"/>
          </p:nvPr>
        </p:nvSpPr>
        <p:spPr>
          <a:xfrm>
            <a:off x="1024902" y="1033019"/>
            <a:ext cx="10142196" cy="4791963"/>
          </a:xfrm>
          <a:prstGeom prst="rect">
            <a:avLst/>
          </a:prstGeom>
        </p:spPr>
        <p:txBody>
          <a:bodyPr anchor="ctr"/>
          <a:lstStyle>
            <a:lvl1pPr marL="0" indent="0" algn="ctr">
              <a:buNone/>
              <a:defRPr/>
            </a:lvl1pPr>
          </a:lstStyle>
          <a:p>
            <a:r>
              <a:rPr lang="en-US"/>
              <a:t>Click icon to insert photo</a:t>
            </a:r>
          </a:p>
        </p:txBody>
      </p:sp>
      <p:pic>
        <p:nvPicPr>
          <p:cNvPr id="19" name="Picture 18" descr="A picture containing text, vector graphics&#10;&#10;Description automatically generated">
            <a:extLst>
              <a:ext uri="{FF2B5EF4-FFF2-40B4-BE49-F238E27FC236}">
                <a16:creationId xmlns:a16="http://schemas.microsoft.com/office/drawing/2014/main" id="{CD14E8AF-51BE-4D90-2E47-49AE21231D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976305">
            <a:off x="329034" y="526443"/>
            <a:ext cx="1088844" cy="44987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95181E59-D529-7EF3-1248-2EBAFD5408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9625759">
            <a:off x="10862371" y="5871132"/>
            <a:ext cx="1106965" cy="370720"/>
          </a:xfrm>
          <a:prstGeom prst="rect">
            <a:avLst/>
          </a:prstGeom>
        </p:spPr>
      </p:pic>
    </p:spTree>
    <p:extLst>
      <p:ext uri="{BB962C8B-B14F-4D97-AF65-F5344CB8AC3E}">
        <p14:creationId xmlns:p14="http://schemas.microsoft.com/office/powerpoint/2010/main" val="2736491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ttern BG + Header">
    <p:bg>
      <p:bgPr>
        <a:solidFill>
          <a:srgbClr val="E5E6E5"/>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51E54C6-F27E-9955-0224-FD6CE3B1E966}"/>
              </a:ext>
            </a:extLst>
          </p:cNvPr>
          <p:cNvGrpSpPr/>
          <p:nvPr userDrawn="1"/>
        </p:nvGrpSpPr>
        <p:grpSpPr>
          <a:xfrm>
            <a:off x="-2" y="-5292"/>
            <a:ext cx="12192005" cy="6868585"/>
            <a:chOff x="-5" y="-1"/>
            <a:chExt cx="12192005" cy="6868585"/>
          </a:xfrm>
          <a:solidFill>
            <a:schemeClr val="bg1">
              <a:alpha val="65000"/>
            </a:schemeClr>
          </a:solidFill>
        </p:grpSpPr>
        <p:pic>
          <p:nvPicPr>
            <p:cNvPr id="18" name="Graphic 17">
              <a:extLst>
                <a:ext uri="{FF2B5EF4-FFF2-40B4-BE49-F238E27FC236}">
                  <a16:creationId xmlns:a16="http://schemas.microsoft.com/office/drawing/2014/main" id="{EFBF4EA0-5676-E1D9-8397-BF183785D2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724602" y="4813550"/>
              <a:ext cx="3418656" cy="1066686"/>
            </a:xfrm>
            <a:prstGeom prst="rect">
              <a:avLst/>
            </a:prstGeom>
          </p:spPr>
        </p:pic>
        <p:pic>
          <p:nvPicPr>
            <p:cNvPr id="33" name="Graphic 32">
              <a:extLst>
                <a:ext uri="{FF2B5EF4-FFF2-40B4-BE49-F238E27FC236}">
                  <a16:creationId xmlns:a16="http://schemas.microsoft.com/office/drawing/2014/main" id="{82A32716-2A03-335A-B471-1389BEBF82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213" r="12891"/>
            <a:stretch/>
          </p:blipFill>
          <p:spPr>
            <a:xfrm>
              <a:off x="2489360" y="553729"/>
              <a:ext cx="1227193" cy="1066686"/>
            </a:xfrm>
            <a:prstGeom prst="rect">
              <a:avLst/>
            </a:prstGeom>
          </p:spPr>
        </p:pic>
        <p:pic>
          <p:nvPicPr>
            <p:cNvPr id="32" name="Graphic 31">
              <a:extLst>
                <a:ext uri="{FF2B5EF4-FFF2-40B4-BE49-F238E27FC236}">
                  <a16:creationId xmlns:a16="http://schemas.microsoft.com/office/drawing/2014/main" id="{46339A88-7A68-12CF-E6FB-0C470CB816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82" r="12892"/>
            <a:stretch/>
          </p:blipFill>
          <p:spPr>
            <a:xfrm>
              <a:off x="3610890" y="443210"/>
              <a:ext cx="3059396" cy="1066686"/>
            </a:xfrm>
            <a:prstGeom prst="rect">
              <a:avLst/>
            </a:prstGeom>
          </p:spPr>
        </p:pic>
        <p:pic>
          <p:nvPicPr>
            <p:cNvPr id="21" name="Graphic 20">
              <a:extLst>
                <a:ext uri="{FF2B5EF4-FFF2-40B4-BE49-F238E27FC236}">
                  <a16:creationId xmlns:a16="http://schemas.microsoft.com/office/drawing/2014/main" id="{AB7E1DCB-89FD-5F3C-5AD6-BD7BF5619BF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674"/>
            <a:stretch/>
          </p:blipFill>
          <p:spPr>
            <a:xfrm>
              <a:off x="7257701" y="20671"/>
              <a:ext cx="3418656" cy="227478"/>
            </a:xfrm>
            <a:prstGeom prst="rect">
              <a:avLst/>
            </a:prstGeom>
          </p:spPr>
        </p:pic>
        <p:pic>
          <p:nvPicPr>
            <p:cNvPr id="20" name="Graphic 19">
              <a:extLst>
                <a:ext uri="{FF2B5EF4-FFF2-40B4-BE49-F238E27FC236}">
                  <a16:creationId xmlns:a16="http://schemas.microsoft.com/office/drawing/2014/main" id="{6EEF7B21-8A77-60C9-0875-05070E65BA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00328" y="342256"/>
              <a:ext cx="3418656" cy="1066686"/>
            </a:xfrm>
            <a:prstGeom prst="rect">
              <a:avLst/>
            </a:prstGeom>
          </p:spPr>
        </p:pic>
        <p:pic>
          <p:nvPicPr>
            <p:cNvPr id="22" name="Graphic 21">
              <a:extLst>
                <a:ext uri="{FF2B5EF4-FFF2-40B4-BE49-F238E27FC236}">
                  <a16:creationId xmlns:a16="http://schemas.microsoft.com/office/drawing/2014/main" id="{B97A6C76-E5B1-787A-C234-F87D618A6B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549"/>
            <a:stretch/>
          </p:blipFill>
          <p:spPr>
            <a:xfrm>
              <a:off x="-4" y="10568"/>
              <a:ext cx="2681991" cy="1066686"/>
            </a:xfrm>
            <a:prstGeom prst="rect">
              <a:avLst/>
            </a:prstGeom>
          </p:spPr>
        </p:pic>
        <p:pic>
          <p:nvPicPr>
            <p:cNvPr id="23" name="Graphic 22">
              <a:extLst>
                <a:ext uri="{FF2B5EF4-FFF2-40B4-BE49-F238E27FC236}">
                  <a16:creationId xmlns:a16="http://schemas.microsoft.com/office/drawing/2014/main" id="{B50F1824-B22D-38EC-AB2B-DA9BA45AAB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90"/>
            <a:stretch/>
          </p:blipFill>
          <p:spPr>
            <a:xfrm>
              <a:off x="-4" y="1107745"/>
              <a:ext cx="2013938" cy="1066686"/>
            </a:xfrm>
            <a:prstGeom prst="rect">
              <a:avLst/>
            </a:prstGeom>
          </p:spPr>
        </p:pic>
        <p:pic>
          <p:nvPicPr>
            <p:cNvPr id="24" name="Graphic 23">
              <a:extLst>
                <a:ext uri="{FF2B5EF4-FFF2-40B4-BE49-F238E27FC236}">
                  <a16:creationId xmlns:a16="http://schemas.microsoft.com/office/drawing/2014/main" id="{159624CE-22AC-EA7D-6E2C-22AD210865F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854"/>
            <a:stretch/>
          </p:blipFill>
          <p:spPr>
            <a:xfrm>
              <a:off x="0" y="2241291"/>
              <a:ext cx="3218520" cy="1066686"/>
            </a:xfrm>
            <a:prstGeom prst="rect">
              <a:avLst/>
            </a:prstGeom>
          </p:spPr>
        </p:pic>
        <p:pic>
          <p:nvPicPr>
            <p:cNvPr id="25" name="Graphic 24">
              <a:extLst>
                <a:ext uri="{FF2B5EF4-FFF2-40B4-BE49-F238E27FC236}">
                  <a16:creationId xmlns:a16="http://schemas.microsoft.com/office/drawing/2014/main" id="{53E660A4-A338-4432-929A-45874A52DC5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844"/>
            <a:stretch/>
          </p:blipFill>
          <p:spPr>
            <a:xfrm>
              <a:off x="-4" y="3188267"/>
              <a:ext cx="1680452" cy="1066686"/>
            </a:xfrm>
            <a:prstGeom prst="rect">
              <a:avLst/>
            </a:prstGeom>
          </p:spPr>
        </p:pic>
        <p:pic>
          <p:nvPicPr>
            <p:cNvPr id="26" name="Graphic 25">
              <a:extLst>
                <a:ext uri="{FF2B5EF4-FFF2-40B4-BE49-F238E27FC236}">
                  <a16:creationId xmlns:a16="http://schemas.microsoft.com/office/drawing/2014/main" id="{1F54801A-7ED1-451F-55C5-EC222FD69D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180"/>
            <a:stretch/>
          </p:blipFill>
          <p:spPr>
            <a:xfrm>
              <a:off x="-4" y="4317032"/>
              <a:ext cx="3036454" cy="1066686"/>
            </a:xfrm>
            <a:prstGeom prst="rect">
              <a:avLst/>
            </a:prstGeom>
          </p:spPr>
        </p:pic>
        <p:pic>
          <p:nvPicPr>
            <p:cNvPr id="27" name="Graphic 26">
              <a:extLst>
                <a:ext uri="{FF2B5EF4-FFF2-40B4-BE49-F238E27FC236}">
                  <a16:creationId xmlns:a16="http://schemas.microsoft.com/office/drawing/2014/main" id="{1FEBC7C5-D516-931D-41C4-6CB9BDE3ABB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5694" b="50000"/>
            <a:stretch/>
          </p:blipFill>
          <p:spPr>
            <a:xfrm>
              <a:off x="-3" y="5264008"/>
              <a:ext cx="1172820" cy="533343"/>
            </a:xfrm>
            <a:prstGeom prst="rect">
              <a:avLst/>
            </a:prstGeom>
          </p:spPr>
        </p:pic>
        <p:pic>
          <p:nvPicPr>
            <p:cNvPr id="3" name="Graphic 2">
              <a:extLst>
                <a:ext uri="{FF2B5EF4-FFF2-40B4-BE49-F238E27FC236}">
                  <a16:creationId xmlns:a16="http://schemas.microsoft.com/office/drawing/2014/main" id="{EC19FE62-8FA5-3A51-9B4F-6367A14E3C8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8723"/>
            <a:stretch/>
          </p:blipFill>
          <p:spPr>
            <a:xfrm>
              <a:off x="9755295" y="73226"/>
              <a:ext cx="2436705" cy="1066686"/>
            </a:xfrm>
            <a:prstGeom prst="rect">
              <a:avLst/>
            </a:prstGeom>
          </p:spPr>
        </p:pic>
        <p:pic>
          <p:nvPicPr>
            <p:cNvPr id="6" name="Graphic 5">
              <a:extLst>
                <a:ext uri="{FF2B5EF4-FFF2-40B4-BE49-F238E27FC236}">
                  <a16:creationId xmlns:a16="http://schemas.microsoft.com/office/drawing/2014/main" id="{7F7445BF-BCDC-F84D-9859-0F40219937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9451"/>
            <a:stretch/>
          </p:blipFill>
          <p:spPr>
            <a:xfrm>
              <a:off x="10122051" y="1307876"/>
              <a:ext cx="2069949" cy="1066686"/>
            </a:xfrm>
            <a:prstGeom prst="rect">
              <a:avLst/>
            </a:prstGeom>
          </p:spPr>
        </p:pic>
        <p:pic>
          <p:nvPicPr>
            <p:cNvPr id="8" name="Graphic 7">
              <a:extLst>
                <a:ext uri="{FF2B5EF4-FFF2-40B4-BE49-F238E27FC236}">
                  <a16:creationId xmlns:a16="http://schemas.microsoft.com/office/drawing/2014/main" id="{B7036758-2B23-D803-CE2C-4C71D1DC593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055"/>
            <a:stretch/>
          </p:blipFill>
          <p:spPr>
            <a:xfrm>
              <a:off x="9698254" y="2447790"/>
              <a:ext cx="2493746" cy="1066686"/>
            </a:xfrm>
            <a:prstGeom prst="rect">
              <a:avLst/>
            </a:prstGeom>
          </p:spPr>
        </p:pic>
        <p:pic>
          <p:nvPicPr>
            <p:cNvPr id="9" name="Graphic 8">
              <a:extLst>
                <a:ext uri="{FF2B5EF4-FFF2-40B4-BE49-F238E27FC236}">
                  <a16:creationId xmlns:a16="http://schemas.microsoft.com/office/drawing/2014/main" id="{38F1DDF3-15D1-5C9B-9490-AFC4DD7577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0458"/>
            <a:stretch/>
          </p:blipFill>
          <p:spPr>
            <a:xfrm>
              <a:off x="10840210" y="3547823"/>
              <a:ext cx="1351790" cy="1066686"/>
            </a:xfrm>
            <a:prstGeom prst="rect">
              <a:avLst/>
            </a:prstGeom>
          </p:spPr>
        </p:pic>
        <p:pic>
          <p:nvPicPr>
            <p:cNvPr id="10" name="Graphic 9">
              <a:extLst>
                <a:ext uri="{FF2B5EF4-FFF2-40B4-BE49-F238E27FC236}">
                  <a16:creationId xmlns:a16="http://schemas.microsoft.com/office/drawing/2014/main" id="{896513D9-FDE0-BA55-2979-40A49377D39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59"/>
            <a:stretch/>
          </p:blipFill>
          <p:spPr>
            <a:xfrm>
              <a:off x="9571916" y="4553324"/>
              <a:ext cx="2620084" cy="1066686"/>
            </a:xfrm>
            <a:prstGeom prst="rect">
              <a:avLst/>
            </a:prstGeom>
          </p:spPr>
        </p:pic>
        <p:pic>
          <p:nvPicPr>
            <p:cNvPr id="11" name="Graphic 10">
              <a:extLst>
                <a:ext uri="{FF2B5EF4-FFF2-40B4-BE49-F238E27FC236}">
                  <a16:creationId xmlns:a16="http://schemas.microsoft.com/office/drawing/2014/main" id="{B312C5E2-EA76-438C-9E1F-F9AF1C3736D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4855"/>
            <a:stretch/>
          </p:blipFill>
          <p:spPr>
            <a:xfrm>
              <a:off x="10306777" y="5749344"/>
              <a:ext cx="1885223" cy="1066686"/>
            </a:xfrm>
            <a:prstGeom prst="rect">
              <a:avLst/>
            </a:prstGeom>
          </p:spPr>
        </p:pic>
        <p:pic>
          <p:nvPicPr>
            <p:cNvPr id="12" name="Graphic 11">
              <a:extLst>
                <a:ext uri="{FF2B5EF4-FFF2-40B4-BE49-F238E27FC236}">
                  <a16:creationId xmlns:a16="http://schemas.microsoft.com/office/drawing/2014/main" id="{B5CBA911-2AAE-2F5D-D732-403F678F3F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442"/>
            <a:stretch/>
          </p:blipFill>
          <p:spPr>
            <a:xfrm>
              <a:off x="7374681" y="6030611"/>
              <a:ext cx="3418656" cy="837973"/>
            </a:xfrm>
            <a:prstGeom prst="rect">
              <a:avLst/>
            </a:prstGeom>
          </p:spPr>
        </p:pic>
        <p:pic>
          <p:nvPicPr>
            <p:cNvPr id="13" name="Graphic 12">
              <a:extLst>
                <a:ext uri="{FF2B5EF4-FFF2-40B4-BE49-F238E27FC236}">
                  <a16:creationId xmlns:a16="http://schemas.microsoft.com/office/drawing/2014/main" id="{8CA44E51-DC7C-54A6-336B-39E92F73FD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093878" y="5797351"/>
              <a:ext cx="3418656" cy="1066686"/>
            </a:xfrm>
            <a:prstGeom prst="rect">
              <a:avLst/>
            </a:prstGeom>
          </p:spPr>
        </p:pic>
        <p:pic>
          <p:nvPicPr>
            <p:cNvPr id="14" name="Graphic 13">
              <a:extLst>
                <a:ext uri="{FF2B5EF4-FFF2-40B4-BE49-F238E27FC236}">
                  <a16:creationId xmlns:a16="http://schemas.microsoft.com/office/drawing/2014/main" id="{F64742A7-4FDC-A156-BF1F-12E936E084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59872"/>
            <a:stretch/>
          </p:blipFill>
          <p:spPr>
            <a:xfrm flipH="1">
              <a:off x="1094130" y="6429979"/>
              <a:ext cx="3418656" cy="428036"/>
            </a:xfrm>
            <a:prstGeom prst="rect">
              <a:avLst/>
            </a:prstGeom>
          </p:spPr>
        </p:pic>
        <p:pic>
          <p:nvPicPr>
            <p:cNvPr id="15" name="Graphic 14">
              <a:extLst>
                <a:ext uri="{FF2B5EF4-FFF2-40B4-BE49-F238E27FC236}">
                  <a16:creationId xmlns:a16="http://schemas.microsoft.com/office/drawing/2014/main" id="{24837325-D77A-BA6B-4ACD-6542AFE70F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299635" y="5264008"/>
              <a:ext cx="3418656" cy="1066686"/>
            </a:xfrm>
            <a:prstGeom prst="rect">
              <a:avLst/>
            </a:prstGeom>
          </p:spPr>
        </p:pic>
        <p:pic>
          <p:nvPicPr>
            <p:cNvPr id="16" name="Graphic 15">
              <a:extLst>
                <a:ext uri="{FF2B5EF4-FFF2-40B4-BE49-F238E27FC236}">
                  <a16:creationId xmlns:a16="http://schemas.microsoft.com/office/drawing/2014/main" id="{01A5C0E2-70C2-636F-87B6-81F7563364C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731" b="11022"/>
            <a:stretch/>
          </p:blipFill>
          <p:spPr>
            <a:xfrm flipH="1">
              <a:off x="-3" y="5919467"/>
              <a:ext cx="1718546" cy="949117"/>
            </a:xfrm>
            <a:prstGeom prst="rect">
              <a:avLst/>
            </a:prstGeom>
          </p:spPr>
        </p:pic>
        <p:pic>
          <p:nvPicPr>
            <p:cNvPr id="17" name="Graphic 16">
              <a:extLst>
                <a:ext uri="{FF2B5EF4-FFF2-40B4-BE49-F238E27FC236}">
                  <a16:creationId xmlns:a16="http://schemas.microsoft.com/office/drawing/2014/main" id="{DA3CB993-2214-4D80-4C85-7FFB7F2D71D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83774" b="72187"/>
            <a:stretch/>
          </p:blipFill>
          <p:spPr>
            <a:xfrm flipH="1">
              <a:off x="7121045" y="6571902"/>
              <a:ext cx="554725" cy="296682"/>
            </a:xfrm>
            <a:prstGeom prst="rect">
              <a:avLst/>
            </a:prstGeom>
          </p:spPr>
        </p:pic>
        <p:pic>
          <p:nvPicPr>
            <p:cNvPr id="28" name="Graphic 27">
              <a:extLst>
                <a:ext uri="{FF2B5EF4-FFF2-40B4-BE49-F238E27FC236}">
                  <a16:creationId xmlns:a16="http://schemas.microsoft.com/office/drawing/2014/main" id="{4AA611EA-80A3-F922-897C-3B01BEBF0FD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3809"/>
            <a:stretch/>
          </p:blipFill>
          <p:spPr>
            <a:xfrm>
              <a:off x="-5" y="2702566"/>
              <a:ext cx="211657" cy="1066686"/>
            </a:xfrm>
            <a:prstGeom prst="rect">
              <a:avLst/>
            </a:prstGeom>
          </p:spPr>
        </p:pic>
        <p:pic>
          <p:nvPicPr>
            <p:cNvPr id="29" name="Graphic 28">
              <a:extLst>
                <a:ext uri="{FF2B5EF4-FFF2-40B4-BE49-F238E27FC236}">
                  <a16:creationId xmlns:a16="http://schemas.microsoft.com/office/drawing/2014/main" id="{DD25E20A-484C-2022-8718-9459FB17460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521"/>
            <a:stretch/>
          </p:blipFill>
          <p:spPr>
            <a:xfrm flipH="1">
              <a:off x="1936033" y="-1"/>
              <a:ext cx="3418656" cy="549120"/>
            </a:xfrm>
            <a:prstGeom prst="rect">
              <a:avLst/>
            </a:prstGeom>
          </p:spPr>
        </p:pic>
        <p:pic>
          <p:nvPicPr>
            <p:cNvPr id="31" name="Graphic 30">
              <a:extLst>
                <a:ext uri="{FF2B5EF4-FFF2-40B4-BE49-F238E27FC236}">
                  <a16:creationId xmlns:a16="http://schemas.microsoft.com/office/drawing/2014/main" id="{35942F7B-C6F1-502E-0EF2-B6A3350F730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1319"/>
            <a:stretch/>
          </p:blipFill>
          <p:spPr>
            <a:xfrm flipH="1">
              <a:off x="4718291" y="10568"/>
              <a:ext cx="3418656" cy="412605"/>
            </a:xfrm>
            <a:prstGeom prst="rect">
              <a:avLst/>
            </a:prstGeom>
          </p:spPr>
        </p:pic>
        <p:pic>
          <p:nvPicPr>
            <p:cNvPr id="34" name="Graphic 33">
              <a:extLst>
                <a:ext uri="{FF2B5EF4-FFF2-40B4-BE49-F238E27FC236}">
                  <a16:creationId xmlns:a16="http://schemas.microsoft.com/office/drawing/2014/main" id="{AA4DBDC9-A5C5-6073-73FC-DCA62BA99F6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943" r="12891" b="69790"/>
            <a:stretch/>
          </p:blipFill>
          <p:spPr>
            <a:xfrm>
              <a:off x="2146849" y="571997"/>
              <a:ext cx="450115" cy="322247"/>
            </a:xfrm>
            <a:prstGeom prst="rect">
              <a:avLst/>
            </a:prstGeom>
          </p:spPr>
        </p:pic>
        <p:pic>
          <p:nvPicPr>
            <p:cNvPr id="19" name="Graphic 18">
              <a:extLst>
                <a:ext uri="{FF2B5EF4-FFF2-40B4-BE49-F238E27FC236}">
                  <a16:creationId xmlns:a16="http://schemas.microsoft.com/office/drawing/2014/main" id="{EAABB0CB-BBD5-A1F4-8D03-087ED753AC3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0244" b="56631"/>
            <a:stretch/>
          </p:blipFill>
          <p:spPr>
            <a:xfrm flipH="1">
              <a:off x="7580184" y="5636726"/>
              <a:ext cx="1017263" cy="462613"/>
            </a:xfrm>
            <a:prstGeom prst="rect">
              <a:avLst/>
            </a:prstGeom>
          </p:spPr>
        </p:pic>
        <p:pic>
          <p:nvPicPr>
            <p:cNvPr id="30" name="Graphic 29">
              <a:extLst>
                <a:ext uri="{FF2B5EF4-FFF2-40B4-BE49-F238E27FC236}">
                  <a16:creationId xmlns:a16="http://schemas.microsoft.com/office/drawing/2014/main" id="{11317160-3990-0F72-6427-F97313CEC46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0244" b="56631"/>
            <a:stretch/>
          </p:blipFill>
          <p:spPr>
            <a:xfrm>
              <a:off x="4734030" y="5362865"/>
              <a:ext cx="1017263" cy="462613"/>
            </a:xfrm>
            <a:prstGeom prst="rect">
              <a:avLst/>
            </a:prstGeom>
          </p:spPr>
        </p:pic>
        <p:pic>
          <p:nvPicPr>
            <p:cNvPr id="36" name="Graphic 35">
              <a:extLst>
                <a:ext uri="{FF2B5EF4-FFF2-40B4-BE49-F238E27FC236}">
                  <a16:creationId xmlns:a16="http://schemas.microsoft.com/office/drawing/2014/main" id="{07D7163C-FB93-B460-2CC8-5403C2F6DCC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0244" b="56631"/>
            <a:stretch/>
          </p:blipFill>
          <p:spPr>
            <a:xfrm>
              <a:off x="5803660" y="5363968"/>
              <a:ext cx="1017263" cy="462613"/>
            </a:xfrm>
            <a:prstGeom prst="rect">
              <a:avLst/>
            </a:prstGeom>
          </p:spPr>
        </p:pic>
        <p:pic>
          <p:nvPicPr>
            <p:cNvPr id="37" name="Graphic 36">
              <a:extLst>
                <a:ext uri="{FF2B5EF4-FFF2-40B4-BE49-F238E27FC236}">
                  <a16:creationId xmlns:a16="http://schemas.microsoft.com/office/drawing/2014/main" id="{578EB30C-21B7-3A9C-ADC5-12DE8FF4AB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0244" b="56631"/>
            <a:stretch/>
          </p:blipFill>
          <p:spPr>
            <a:xfrm>
              <a:off x="6770302" y="5446494"/>
              <a:ext cx="1017263" cy="462613"/>
            </a:xfrm>
            <a:prstGeom prst="rect">
              <a:avLst/>
            </a:prstGeom>
          </p:spPr>
        </p:pic>
      </p:grpSp>
      <p:sp>
        <p:nvSpPr>
          <p:cNvPr id="2" name="Rectangle 1">
            <a:extLst>
              <a:ext uri="{FF2B5EF4-FFF2-40B4-BE49-F238E27FC236}">
                <a16:creationId xmlns:a16="http://schemas.microsoft.com/office/drawing/2014/main" id="{5EF1D6BC-CA7B-D578-36D0-E9F7612DC6D2}"/>
              </a:ext>
            </a:extLst>
          </p:cNvPr>
          <p:cNvSpPr/>
          <p:nvPr userDrawn="1"/>
        </p:nvSpPr>
        <p:spPr>
          <a:xfrm>
            <a:off x="727376" y="452782"/>
            <a:ext cx="10737249" cy="5070106"/>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0895" h="1005078">
                <a:moveTo>
                  <a:pt x="37884" y="0"/>
                </a:moveTo>
                <a:lnTo>
                  <a:pt x="8244077" y="12927"/>
                </a:lnTo>
                <a:lnTo>
                  <a:pt x="10592449" y="5054"/>
                </a:lnTo>
                <a:cubicBezTo>
                  <a:pt x="10589206" y="332676"/>
                  <a:pt x="10603661" y="677456"/>
                  <a:pt x="10600418" y="1005078"/>
                </a:cubicBezTo>
                <a:lnTo>
                  <a:pt x="8987326" y="996309"/>
                </a:lnTo>
                <a:lnTo>
                  <a:pt x="2857234" y="987285"/>
                </a:lnTo>
                <a:lnTo>
                  <a:pt x="60038" y="997649"/>
                </a:lnTo>
                <a:cubicBezTo>
                  <a:pt x="65642" y="828912"/>
                  <a:pt x="-5289" y="678862"/>
                  <a:pt x="315" y="510125"/>
                </a:cubicBezTo>
                <a:lnTo>
                  <a:pt x="37884" y="0"/>
                </a:lnTo>
                <a:close/>
              </a:path>
            </a:pathLst>
          </a:custGeom>
          <a:solidFill>
            <a:srgbClr val="F9FAF9"/>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a:p>
            <a:pPr lvl="1" algn="ctr" defTabSz="914400" rtl="0" eaLnBrk="1" latinLnBrk="0" hangingPunct="1">
              <a:lnSpc>
                <a:spcPct val="90000"/>
              </a:lnSpc>
              <a:spcBef>
                <a:spcPts val="1000"/>
              </a:spcBef>
              <a:buClr>
                <a:srgbClr val="C5299B"/>
              </a:buClr>
              <a:defRPr/>
            </a:pPr>
            <a:endParaRPr lang="en-US" sz="2800" kern="1200" noProof="0">
              <a:solidFill>
                <a:schemeClr val="tx1"/>
              </a:solidFill>
              <a:latin typeface="Everygirl Regular" panose="02000503000000000000" pitchFamily="2" charset="0"/>
            </a:endParaRPr>
          </a:p>
        </p:txBody>
      </p:sp>
      <p:sp>
        <p:nvSpPr>
          <p:cNvPr id="7" name="Picture Placeholder 6">
            <a:extLst>
              <a:ext uri="{FF2B5EF4-FFF2-40B4-BE49-F238E27FC236}">
                <a16:creationId xmlns:a16="http://schemas.microsoft.com/office/drawing/2014/main" id="{85BF2E2C-1C88-7010-A911-57CFDE2D1A57}"/>
              </a:ext>
            </a:extLst>
          </p:cNvPr>
          <p:cNvSpPr>
            <a:spLocks noGrp="1"/>
          </p:cNvSpPr>
          <p:nvPr userDrawn="1">
            <p:ph type="pic" sz="quarter" idx="10" hasCustomPrompt="1"/>
          </p:nvPr>
        </p:nvSpPr>
        <p:spPr>
          <a:xfrm>
            <a:off x="1094133" y="774031"/>
            <a:ext cx="10003735" cy="4427607"/>
          </a:xfrm>
          <a:prstGeom prst="rect">
            <a:avLst/>
          </a:prstGeom>
        </p:spPr>
        <p:txBody>
          <a:bodyPr anchor="ctr"/>
          <a:lstStyle>
            <a:lvl1pPr marL="0" indent="0" algn="ctr">
              <a:buNone/>
              <a:defRPr/>
            </a:lvl1pPr>
          </a:lstStyle>
          <a:p>
            <a:r>
              <a:rPr lang="en-US"/>
              <a:t>Click icon to insert photo</a:t>
            </a:r>
          </a:p>
        </p:txBody>
      </p:sp>
      <p:pic>
        <p:nvPicPr>
          <p:cNvPr id="4" name="Picture 3" descr="Shape&#10;&#10;Description automatically generated with medium confidence">
            <a:extLst>
              <a:ext uri="{FF2B5EF4-FFF2-40B4-BE49-F238E27FC236}">
                <a16:creationId xmlns:a16="http://schemas.microsoft.com/office/drawing/2014/main" id="{BB100265-C2C3-EC39-6EF5-9614BB286A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8040"/>
          <a:stretch/>
        </p:blipFill>
        <p:spPr>
          <a:xfrm>
            <a:off x="10892362" y="5089718"/>
            <a:ext cx="843098" cy="687012"/>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B04F5A9-7E6D-A460-DCAB-E009879B48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8040"/>
          <a:stretch/>
        </p:blipFill>
        <p:spPr>
          <a:xfrm>
            <a:off x="412319" y="207511"/>
            <a:ext cx="843098" cy="687012"/>
          </a:xfrm>
          <a:prstGeom prst="rect">
            <a:avLst/>
          </a:prstGeom>
        </p:spPr>
      </p:pic>
    </p:spTree>
    <p:extLst>
      <p:ext uri="{BB962C8B-B14F-4D97-AF65-F5344CB8AC3E}">
        <p14:creationId xmlns:p14="http://schemas.microsoft.com/office/powerpoint/2010/main" val="1553956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o photo left 1">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E235C7F7-3143-19F2-9CFF-5497886DB1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74" t="9749" r="45584" b="16074"/>
          <a:stretch/>
        </p:blipFill>
        <p:spPr>
          <a:xfrm rot="21425005">
            <a:off x="512984" y="1430371"/>
            <a:ext cx="4581436" cy="5058740"/>
          </a:xfrm>
          <a:prstGeom prst="rect">
            <a:avLst/>
          </a:prstGeom>
        </p:spPr>
      </p:pic>
      <p:sp>
        <p:nvSpPr>
          <p:cNvPr id="6" name="Picture Placeholder 11">
            <a:extLst>
              <a:ext uri="{FF2B5EF4-FFF2-40B4-BE49-F238E27FC236}">
                <a16:creationId xmlns:a16="http://schemas.microsoft.com/office/drawing/2014/main" id="{8E15147C-AFEB-DDE3-DC17-DCE9EAFAD397}"/>
              </a:ext>
            </a:extLst>
          </p:cNvPr>
          <p:cNvSpPr>
            <a:spLocks noGrp="1"/>
          </p:cNvSpPr>
          <p:nvPr>
            <p:ph type="pic" sz="quarter" idx="10" hasCustomPrompt="1"/>
          </p:nvPr>
        </p:nvSpPr>
        <p:spPr>
          <a:xfrm rot="21430292">
            <a:off x="849092" y="1858015"/>
            <a:ext cx="3925227" cy="3525709"/>
          </a:xfrm>
          <a:prstGeom prst="rect">
            <a:avLst/>
          </a:prstGeom>
        </p:spPr>
        <p:txBody>
          <a:bodyPr anchor="ctr"/>
          <a:lstStyle>
            <a:lvl1pPr marL="0" indent="0" algn="ctr">
              <a:buNone/>
              <a:defRPr/>
            </a:lvl1pPr>
          </a:lstStyle>
          <a:p>
            <a:r>
              <a:rPr lang="en-US"/>
              <a:t>Click icon to insert photo</a:t>
            </a:r>
          </a:p>
        </p:txBody>
      </p:sp>
      <p:pic>
        <p:nvPicPr>
          <p:cNvPr id="7" name="Picture 6" descr="Logo, icon&#10;&#10;Description automatically generated">
            <a:extLst>
              <a:ext uri="{FF2B5EF4-FFF2-40B4-BE49-F238E27FC236}">
                <a16:creationId xmlns:a16="http://schemas.microsoft.com/office/drawing/2014/main" id="{E05B2FC6-A2E5-8857-B022-DAD99012F2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055574">
            <a:off x="4743440" y="6047599"/>
            <a:ext cx="783401" cy="464014"/>
          </a:xfrm>
          <a:prstGeom prst="rect">
            <a:avLst/>
          </a:prstGeom>
        </p:spPr>
      </p:pic>
      <p:pic>
        <p:nvPicPr>
          <p:cNvPr id="8" name="Picture 7" descr="Logo, icon&#10;&#10;Description automatically generated">
            <a:extLst>
              <a:ext uri="{FF2B5EF4-FFF2-40B4-BE49-F238E27FC236}">
                <a16:creationId xmlns:a16="http://schemas.microsoft.com/office/drawing/2014/main" id="{0C2288FA-9B86-693D-840F-D3CA7AA195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3259" y="1198122"/>
            <a:ext cx="670690" cy="565193"/>
          </a:xfrm>
          <a:prstGeom prst="rect">
            <a:avLst/>
          </a:prstGeom>
        </p:spPr>
      </p:pic>
    </p:spTree>
    <p:extLst>
      <p:ext uri="{BB962C8B-B14F-4D97-AF65-F5344CB8AC3E}">
        <p14:creationId xmlns:p14="http://schemas.microsoft.com/office/powerpoint/2010/main" val="646621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photo right - Simple border">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83AA5D80-ED1D-35C3-29E1-A0909E735E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993983">
            <a:off x="5766202" y="5549007"/>
            <a:ext cx="650139" cy="856924"/>
          </a:xfrm>
          <a:prstGeom prst="rect">
            <a:avLst/>
          </a:prstGeom>
        </p:spPr>
      </p:pic>
      <p:sp>
        <p:nvSpPr>
          <p:cNvPr id="3" name="Picture Placeholder 7">
            <a:extLst>
              <a:ext uri="{FF2B5EF4-FFF2-40B4-BE49-F238E27FC236}">
                <a16:creationId xmlns:a16="http://schemas.microsoft.com/office/drawing/2014/main" id="{A1412A08-FA02-FD9F-B890-64E964647D33}"/>
              </a:ext>
            </a:extLst>
          </p:cNvPr>
          <p:cNvSpPr>
            <a:spLocks noGrp="1"/>
          </p:cNvSpPr>
          <p:nvPr>
            <p:ph type="pic" sz="quarter" idx="10" hasCustomPrompt="1"/>
          </p:nvPr>
        </p:nvSpPr>
        <p:spPr>
          <a:xfrm>
            <a:off x="6614809" y="447471"/>
            <a:ext cx="5048655" cy="5904691"/>
          </a:xfrm>
          <a:custGeom>
            <a:avLst/>
            <a:gdLst>
              <a:gd name="connsiteX0" fmla="*/ 0 w 6004002"/>
              <a:gd name="connsiteY0" fmla="*/ 0 h 4823498"/>
              <a:gd name="connsiteX1" fmla="*/ 6004002 w 6004002"/>
              <a:gd name="connsiteY1" fmla="*/ 0 h 4823498"/>
              <a:gd name="connsiteX2" fmla="*/ 6004002 w 6004002"/>
              <a:gd name="connsiteY2" fmla="*/ 4823498 h 4823498"/>
              <a:gd name="connsiteX3" fmla="*/ 0 w 6004002"/>
              <a:gd name="connsiteY3" fmla="*/ 4823498 h 4823498"/>
              <a:gd name="connsiteX4" fmla="*/ 0 w 6004002"/>
              <a:gd name="connsiteY4" fmla="*/ 0 h 4823498"/>
              <a:gd name="connsiteX0" fmla="*/ 0 w 6004002"/>
              <a:gd name="connsiteY0" fmla="*/ 14710 h 4838208"/>
              <a:gd name="connsiteX1" fmla="*/ 1566873 w 6004002"/>
              <a:gd name="connsiteY1" fmla="*/ 0 h 4838208"/>
              <a:gd name="connsiteX2" fmla="*/ 6004002 w 6004002"/>
              <a:gd name="connsiteY2" fmla="*/ 14710 h 4838208"/>
              <a:gd name="connsiteX3" fmla="*/ 6004002 w 6004002"/>
              <a:gd name="connsiteY3" fmla="*/ 4838208 h 4838208"/>
              <a:gd name="connsiteX4" fmla="*/ 0 w 6004002"/>
              <a:gd name="connsiteY4" fmla="*/ 4838208 h 4838208"/>
              <a:gd name="connsiteX5" fmla="*/ 0 w 6004002"/>
              <a:gd name="connsiteY5" fmla="*/ 14710 h 4838208"/>
              <a:gd name="connsiteX0" fmla="*/ 0 w 6004002"/>
              <a:gd name="connsiteY0" fmla="*/ 63348 h 4886846"/>
              <a:gd name="connsiteX1" fmla="*/ 1527962 w 6004002"/>
              <a:gd name="connsiteY1" fmla="*/ 0 h 4886846"/>
              <a:gd name="connsiteX2" fmla="*/ 6004002 w 6004002"/>
              <a:gd name="connsiteY2" fmla="*/ 63348 h 4886846"/>
              <a:gd name="connsiteX3" fmla="*/ 6004002 w 6004002"/>
              <a:gd name="connsiteY3" fmla="*/ 4886846 h 4886846"/>
              <a:gd name="connsiteX4" fmla="*/ 0 w 6004002"/>
              <a:gd name="connsiteY4" fmla="*/ 4886846 h 4886846"/>
              <a:gd name="connsiteX5" fmla="*/ 0 w 6004002"/>
              <a:gd name="connsiteY5" fmla="*/ 63348 h 4886846"/>
              <a:gd name="connsiteX0" fmla="*/ 0 w 6004002"/>
              <a:gd name="connsiteY0" fmla="*/ 63348 h 4893012"/>
              <a:gd name="connsiteX1" fmla="*/ 1527962 w 6004002"/>
              <a:gd name="connsiteY1" fmla="*/ 0 h 4893012"/>
              <a:gd name="connsiteX2" fmla="*/ 6004002 w 6004002"/>
              <a:gd name="connsiteY2" fmla="*/ 63348 h 4893012"/>
              <a:gd name="connsiteX3" fmla="*/ 6004002 w 6004002"/>
              <a:gd name="connsiteY3" fmla="*/ 4886846 h 4893012"/>
              <a:gd name="connsiteX4" fmla="*/ 4504627 w 6004002"/>
              <a:gd name="connsiteY4" fmla="*/ 4893012 h 4893012"/>
              <a:gd name="connsiteX5" fmla="*/ 0 w 6004002"/>
              <a:gd name="connsiteY5" fmla="*/ 4886846 h 4893012"/>
              <a:gd name="connsiteX6" fmla="*/ 0 w 6004002"/>
              <a:gd name="connsiteY6" fmla="*/ 63348 h 4893012"/>
              <a:gd name="connsiteX0" fmla="*/ 0 w 6004002"/>
              <a:gd name="connsiteY0" fmla="*/ 63348 h 4931923"/>
              <a:gd name="connsiteX1" fmla="*/ 1527962 w 6004002"/>
              <a:gd name="connsiteY1" fmla="*/ 0 h 4931923"/>
              <a:gd name="connsiteX2" fmla="*/ 6004002 w 6004002"/>
              <a:gd name="connsiteY2" fmla="*/ 63348 h 4931923"/>
              <a:gd name="connsiteX3" fmla="*/ 6004002 w 6004002"/>
              <a:gd name="connsiteY3" fmla="*/ 4886846 h 4931923"/>
              <a:gd name="connsiteX4" fmla="*/ 4592176 w 6004002"/>
              <a:gd name="connsiteY4" fmla="*/ 4931923 h 4931923"/>
              <a:gd name="connsiteX5" fmla="*/ 0 w 6004002"/>
              <a:gd name="connsiteY5" fmla="*/ 4886846 h 4931923"/>
              <a:gd name="connsiteX6" fmla="*/ 0 w 6004002"/>
              <a:gd name="connsiteY6" fmla="*/ 63348 h 4931923"/>
              <a:gd name="connsiteX0" fmla="*/ 0 w 6012414"/>
              <a:gd name="connsiteY0" fmla="*/ 63348 h 4931923"/>
              <a:gd name="connsiteX1" fmla="*/ 1527962 w 6012414"/>
              <a:gd name="connsiteY1" fmla="*/ 0 h 4931923"/>
              <a:gd name="connsiteX2" fmla="*/ 6004002 w 6012414"/>
              <a:gd name="connsiteY2" fmla="*/ 63348 h 4931923"/>
              <a:gd name="connsiteX3" fmla="*/ 6012414 w 6012414"/>
              <a:gd name="connsiteY3" fmla="*/ 1371600 h 4931923"/>
              <a:gd name="connsiteX4" fmla="*/ 6004002 w 6012414"/>
              <a:gd name="connsiteY4" fmla="*/ 4886846 h 4931923"/>
              <a:gd name="connsiteX5" fmla="*/ 4592176 w 6012414"/>
              <a:gd name="connsiteY5" fmla="*/ 4931923 h 4931923"/>
              <a:gd name="connsiteX6" fmla="*/ 0 w 6012414"/>
              <a:gd name="connsiteY6" fmla="*/ 4886846 h 4931923"/>
              <a:gd name="connsiteX7" fmla="*/ 0 w 6012414"/>
              <a:gd name="connsiteY7" fmla="*/ 63348 h 4931923"/>
              <a:gd name="connsiteX0" fmla="*/ 0 w 6041597"/>
              <a:gd name="connsiteY0" fmla="*/ 63348 h 4931923"/>
              <a:gd name="connsiteX1" fmla="*/ 1527962 w 6041597"/>
              <a:gd name="connsiteY1" fmla="*/ 0 h 4931923"/>
              <a:gd name="connsiteX2" fmla="*/ 6004002 w 6041597"/>
              <a:gd name="connsiteY2" fmla="*/ 63348 h 4931923"/>
              <a:gd name="connsiteX3" fmla="*/ 6041597 w 6041597"/>
              <a:gd name="connsiteY3" fmla="*/ 1391055 h 4931923"/>
              <a:gd name="connsiteX4" fmla="*/ 6004002 w 6041597"/>
              <a:gd name="connsiteY4" fmla="*/ 4886846 h 4931923"/>
              <a:gd name="connsiteX5" fmla="*/ 4592176 w 6041597"/>
              <a:gd name="connsiteY5" fmla="*/ 4931923 h 4931923"/>
              <a:gd name="connsiteX6" fmla="*/ 0 w 6041597"/>
              <a:gd name="connsiteY6" fmla="*/ 4886846 h 4931923"/>
              <a:gd name="connsiteX7" fmla="*/ 0 w 6041597"/>
              <a:gd name="connsiteY7" fmla="*/ 63348 h 4931923"/>
              <a:gd name="connsiteX0" fmla="*/ 0 w 6041597"/>
              <a:gd name="connsiteY0" fmla="*/ 22180 h 4890755"/>
              <a:gd name="connsiteX1" fmla="*/ 1458117 w 6041597"/>
              <a:gd name="connsiteY1" fmla="*/ 0 h 4890755"/>
              <a:gd name="connsiteX2" fmla="*/ 6004002 w 6041597"/>
              <a:gd name="connsiteY2" fmla="*/ 22180 h 4890755"/>
              <a:gd name="connsiteX3" fmla="*/ 6041597 w 6041597"/>
              <a:gd name="connsiteY3" fmla="*/ 1349887 h 4890755"/>
              <a:gd name="connsiteX4" fmla="*/ 6004002 w 6041597"/>
              <a:gd name="connsiteY4" fmla="*/ 4845678 h 4890755"/>
              <a:gd name="connsiteX5" fmla="*/ 4592176 w 6041597"/>
              <a:gd name="connsiteY5" fmla="*/ 4890755 h 4890755"/>
              <a:gd name="connsiteX6" fmla="*/ 0 w 6041597"/>
              <a:gd name="connsiteY6" fmla="*/ 4845678 h 4890755"/>
              <a:gd name="connsiteX7" fmla="*/ 0 w 6041597"/>
              <a:gd name="connsiteY7" fmla="*/ 22180 h 489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597" h="4890755">
                <a:moveTo>
                  <a:pt x="0" y="22180"/>
                </a:moveTo>
                <a:lnTo>
                  <a:pt x="1458117" y="0"/>
                </a:lnTo>
                <a:lnTo>
                  <a:pt x="6004002" y="22180"/>
                </a:lnTo>
                <a:lnTo>
                  <a:pt x="6041597" y="1349887"/>
                </a:lnTo>
                <a:lnTo>
                  <a:pt x="6004002" y="4845678"/>
                </a:lnTo>
                <a:lnTo>
                  <a:pt x="4592176" y="4890755"/>
                </a:lnTo>
                <a:lnTo>
                  <a:pt x="0" y="4845678"/>
                </a:lnTo>
                <a:lnTo>
                  <a:pt x="0" y="22180"/>
                </a:lnTo>
                <a:close/>
              </a:path>
            </a:pathLst>
          </a:custGeom>
          <a:ln w="25400">
            <a:solidFill>
              <a:schemeClr val="tx1">
                <a:lumMod val="75000"/>
              </a:schemeClr>
            </a:solidFill>
            <a:extLst>
              <a:ext uri="{C807C97D-BFC1-408E-A445-0C87EB9F89A2}">
                <ask:lineSketchStyleProps xmlns:ask="http://schemas.microsoft.com/office/drawing/2018/sketchyshapes" sd="1219033472">
                  <a:custGeom>
                    <a:avLst/>
                    <a:gdLst>
                      <a:gd name="connsiteX0" fmla="*/ 0 w 6004002"/>
                      <a:gd name="connsiteY0" fmla="*/ 0 h 4823498"/>
                      <a:gd name="connsiteX1" fmla="*/ 547031 w 6004002"/>
                      <a:gd name="connsiteY1" fmla="*/ 0 h 4823498"/>
                      <a:gd name="connsiteX2" fmla="*/ 1214143 w 6004002"/>
                      <a:gd name="connsiteY2" fmla="*/ 0 h 4823498"/>
                      <a:gd name="connsiteX3" fmla="*/ 2001334 w 6004002"/>
                      <a:gd name="connsiteY3" fmla="*/ 0 h 4823498"/>
                      <a:gd name="connsiteX4" fmla="*/ 2548365 w 6004002"/>
                      <a:gd name="connsiteY4" fmla="*/ 0 h 4823498"/>
                      <a:gd name="connsiteX5" fmla="*/ 3275517 w 6004002"/>
                      <a:gd name="connsiteY5" fmla="*/ 0 h 4823498"/>
                      <a:gd name="connsiteX6" fmla="*/ 3822548 w 6004002"/>
                      <a:gd name="connsiteY6" fmla="*/ 0 h 4823498"/>
                      <a:gd name="connsiteX7" fmla="*/ 4489659 w 6004002"/>
                      <a:gd name="connsiteY7" fmla="*/ 0 h 4823498"/>
                      <a:gd name="connsiteX8" fmla="*/ 5216811 w 6004002"/>
                      <a:gd name="connsiteY8" fmla="*/ 0 h 4823498"/>
                      <a:gd name="connsiteX9" fmla="*/ 6004002 w 6004002"/>
                      <a:gd name="connsiteY9" fmla="*/ 0 h 4823498"/>
                      <a:gd name="connsiteX10" fmla="*/ 6004002 w 6004002"/>
                      <a:gd name="connsiteY10" fmla="*/ 544366 h 4823498"/>
                      <a:gd name="connsiteX11" fmla="*/ 6004002 w 6004002"/>
                      <a:gd name="connsiteY11" fmla="*/ 1233437 h 4823498"/>
                      <a:gd name="connsiteX12" fmla="*/ 6004002 w 6004002"/>
                      <a:gd name="connsiteY12" fmla="*/ 2018978 h 4823498"/>
                      <a:gd name="connsiteX13" fmla="*/ 6004002 w 6004002"/>
                      <a:gd name="connsiteY13" fmla="*/ 2756285 h 4823498"/>
                      <a:gd name="connsiteX14" fmla="*/ 6004002 w 6004002"/>
                      <a:gd name="connsiteY14" fmla="*/ 3397121 h 4823498"/>
                      <a:gd name="connsiteX15" fmla="*/ 6004002 w 6004002"/>
                      <a:gd name="connsiteY15" fmla="*/ 4134427 h 4823498"/>
                      <a:gd name="connsiteX16" fmla="*/ 6004002 w 6004002"/>
                      <a:gd name="connsiteY16" fmla="*/ 4823498 h 4823498"/>
                      <a:gd name="connsiteX17" fmla="*/ 5336891 w 6004002"/>
                      <a:gd name="connsiteY17" fmla="*/ 4823498 h 4823498"/>
                      <a:gd name="connsiteX18" fmla="*/ 4549699 w 6004002"/>
                      <a:gd name="connsiteY18" fmla="*/ 4823498 h 4823498"/>
                      <a:gd name="connsiteX19" fmla="*/ 3762508 w 6004002"/>
                      <a:gd name="connsiteY19" fmla="*/ 4823498 h 4823498"/>
                      <a:gd name="connsiteX20" fmla="*/ 3035357 w 6004002"/>
                      <a:gd name="connsiteY20" fmla="*/ 4823498 h 4823498"/>
                      <a:gd name="connsiteX21" fmla="*/ 2308205 w 6004002"/>
                      <a:gd name="connsiteY21" fmla="*/ 4823498 h 4823498"/>
                      <a:gd name="connsiteX22" fmla="*/ 1581054 w 6004002"/>
                      <a:gd name="connsiteY22" fmla="*/ 4823498 h 4823498"/>
                      <a:gd name="connsiteX23" fmla="*/ 1034023 w 6004002"/>
                      <a:gd name="connsiteY23" fmla="*/ 4823498 h 4823498"/>
                      <a:gd name="connsiteX24" fmla="*/ 0 w 6004002"/>
                      <a:gd name="connsiteY24" fmla="*/ 4823498 h 4823498"/>
                      <a:gd name="connsiteX25" fmla="*/ 0 w 6004002"/>
                      <a:gd name="connsiteY25" fmla="*/ 4134427 h 4823498"/>
                      <a:gd name="connsiteX26" fmla="*/ 0 w 6004002"/>
                      <a:gd name="connsiteY26" fmla="*/ 3590061 h 4823498"/>
                      <a:gd name="connsiteX27" fmla="*/ 0 w 6004002"/>
                      <a:gd name="connsiteY27" fmla="*/ 2852755 h 4823498"/>
                      <a:gd name="connsiteX28" fmla="*/ 0 w 6004002"/>
                      <a:gd name="connsiteY28" fmla="*/ 2308388 h 4823498"/>
                      <a:gd name="connsiteX29" fmla="*/ 0 w 6004002"/>
                      <a:gd name="connsiteY29" fmla="*/ 1619317 h 4823498"/>
                      <a:gd name="connsiteX30" fmla="*/ 0 w 6004002"/>
                      <a:gd name="connsiteY30" fmla="*/ 833776 h 4823498"/>
                      <a:gd name="connsiteX31" fmla="*/ 0 w 6004002"/>
                      <a:gd name="connsiteY31" fmla="*/ 0 h 482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04002" h="4823498" fill="none" extrusionOk="0">
                        <a:moveTo>
                          <a:pt x="0" y="0"/>
                        </a:moveTo>
                        <a:cubicBezTo>
                          <a:pt x="270237" y="7153"/>
                          <a:pt x="312820" y="2416"/>
                          <a:pt x="547031" y="0"/>
                        </a:cubicBezTo>
                        <a:cubicBezTo>
                          <a:pt x="781242" y="-2416"/>
                          <a:pt x="1061723" y="12959"/>
                          <a:pt x="1214143" y="0"/>
                        </a:cubicBezTo>
                        <a:cubicBezTo>
                          <a:pt x="1366563" y="-12959"/>
                          <a:pt x="1629220" y="24355"/>
                          <a:pt x="2001334" y="0"/>
                        </a:cubicBezTo>
                        <a:cubicBezTo>
                          <a:pt x="2373448" y="-24355"/>
                          <a:pt x="2293081" y="-8791"/>
                          <a:pt x="2548365" y="0"/>
                        </a:cubicBezTo>
                        <a:cubicBezTo>
                          <a:pt x="2803649" y="8791"/>
                          <a:pt x="2996310" y="17380"/>
                          <a:pt x="3275517" y="0"/>
                        </a:cubicBezTo>
                        <a:cubicBezTo>
                          <a:pt x="3554724" y="-17380"/>
                          <a:pt x="3684921" y="-11147"/>
                          <a:pt x="3822548" y="0"/>
                        </a:cubicBezTo>
                        <a:cubicBezTo>
                          <a:pt x="3960175" y="11147"/>
                          <a:pt x="4324384" y="-1105"/>
                          <a:pt x="4489659" y="0"/>
                        </a:cubicBezTo>
                        <a:cubicBezTo>
                          <a:pt x="4654934" y="1105"/>
                          <a:pt x="4939912" y="36274"/>
                          <a:pt x="5216811" y="0"/>
                        </a:cubicBezTo>
                        <a:cubicBezTo>
                          <a:pt x="5493710" y="-36274"/>
                          <a:pt x="5614821" y="1583"/>
                          <a:pt x="6004002" y="0"/>
                        </a:cubicBezTo>
                        <a:cubicBezTo>
                          <a:pt x="6010428" y="156322"/>
                          <a:pt x="6015608" y="350958"/>
                          <a:pt x="6004002" y="544366"/>
                        </a:cubicBezTo>
                        <a:cubicBezTo>
                          <a:pt x="5992396" y="737774"/>
                          <a:pt x="6009671" y="991823"/>
                          <a:pt x="6004002" y="1233437"/>
                        </a:cubicBezTo>
                        <a:cubicBezTo>
                          <a:pt x="5998333" y="1475051"/>
                          <a:pt x="5975730" y="1642210"/>
                          <a:pt x="6004002" y="2018978"/>
                        </a:cubicBezTo>
                        <a:cubicBezTo>
                          <a:pt x="6032274" y="2395746"/>
                          <a:pt x="5975403" y="2491704"/>
                          <a:pt x="6004002" y="2756285"/>
                        </a:cubicBezTo>
                        <a:cubicBezTo>
                          <a:pt x="6032601" y="3020866"/>
                          <a:pt x="5992284" y="3264753"/>
                          <a:pt x="6004002" y="3397121"/>
                        </a:cubicBezTo>
                        <a:cubicBezTo>
                          <a:pt x="6015720" y="3529489"/>
                          <a:pt x="5993190" y="3796462"/>
                          <a:pt x="6004002" y="4134427"/>
                        </a:cubicBezTo>
                        <a:cubicBezTo>
                          <a:pt x="6014814" y="4472392"/>
                          <a:pt x="5977139" y="4484687"/>
                          <a:pt x="6004002" y="4823498"/>
                        </a:cubicBezTo>
                        <a:cubicBezTo>
                          <a:pt x="5721259" y="4833718"/>
                          <a:pt x="5486273" y="4850601"/>
                          <a:pt x="5336891" y="4823498"/>
                        </a:cubicBezTo>
                        <a:cubicBezTo>
                          <a:pt x="5187509" y="4796395"/>
                          <a:pt x="4719979" y="4809732"/>
                          <a:pt x="4549699" y="4823498"/>
                        </a:cubicBezTo>
                        <a:cubicBezTo>
                          <a:pt x="4379419" y="4837264"/>
                          <a:pt x="4062669" y="4790646"/>
                          <a:pt x="3762508" y="4823498"/>
                        </a:cubicBezTo>
                        <a:cubicBezTo>
                          <a:pt x="3462347" y="4856350"/>
                          <a:pt x="3332907" y="4791848"/>
                          <a:pt x="3035357" y="4823498"/>
                        </a:cubicBezTo>
                        <a:cubicBezTo>
                          <a:pt x="2737807" y="4855148"/>
                          <a:pt x="2543072" y="4853205"/>
                          <a:pt x="2308205" y="4823498"/>
                        </a:cubicBezTo>
                        <a:cubicBezTo>
                          <a:pt x="2073338" y="4793791"/>
                          <a:pt x="1781289" y="4793645"/>
                          <a:pt x="1581054" y="4823498"/>
                        </a:cubicBezTo>
                        <a:cubicBezTo>
                          <a:pt x="1380819" y="4853351"/>
                          <a:pt x="1156092" y="4844807"/>
                          <a:pt x="1034023" y="4823498"/>
                        </a:cubicBezTo>
                        <a:cubicBezTo>
                          <a:pt x="911954" y="4802189"/>
                          <a:pt x="310861" y="4865873"/>
                          <a:pt x="0" y="4823498"/>
                        </a:cubicBezTo>
                        <a:cubicBezTo>
                          <a:pt x="15037" y="4614838"/>
                          <a:pt x="32900" y="4305126"/>
                          <a:pt x="0" y="4134427"/>
                        </a:cubicBezTo>
                        <a:cubicBezTo>
                          <a:pt x="-32900" y="3963728"/>
                          <a:pt x="-11110" y="3707438"/>
                          <a:pt x="0" y="3590061"/>
                        </a:cubicBezTo>
                        <a:cubicBezTo>
                          <a:pt x="11110" y="3472684"/>
                          <a:pt x="-27972" y="3100214"/>
                          <a:pt x="0" y="2852755"/>
                        </a:cubicBezTo>
                        <a:cubicBezTo>
                          <a:pt x="27972" y="2605296"/>
                          <a:pt x="22262" y="2457696"/>
                          <a:pt x="0" y="2308388"/>
                        </a:cubicBezTo>
                        <a:cubicBezTo>
                          <a:pt x="-22262" y="2159080"/>
                          <a:pt x="-18315" y="1770221"/>
                          <a:pt x="0" y="1619317"/>
                        </a:cubicBezTo>
                        <a:cubicBezTo>
                          <a:pt x="18315" y="1468413"/>
                          <a:pt x="-30712" y="1131274"/>
                          <a:pt x="0" y="833776"/>
                        </a:cubicBezTo>
                        <a:cubicBezTo>
                          <a:pt x="30712" y="536278"/>
                          <a:pt x="-14997" y="259521"/>
                          <a:pt x="0" y="0"/>
                        </a:cubicBezTo>
                        <a:close/>
                      </a:path>
                      <a:path w="6004002" h="4823498" stroke="0" extrusionOk="0">
                        <a:moveTo>
                          <a:pt x="0" y="0"/>
                        </a:moveTo>
                        <a:cubicBezTo>
                          <a:pt x="150182" y="13877"/>
                          <a:pt x="310790" y="-19750"/>
                          <a:pt x="607071" y="0"/>
                        </a:cubicBezTo>
                        <a:cubicBezTo>
                          <a:pt x="903352" y="19750"/>
                          <a:pt x="985981" y="13338"/>
                          <a:pt x="1094063" y="0"/>
                        </a:cubicBezTo>
                        <a:cubicBezTo>
                          <a:pt x="1202145" y="-13338"/>
                          <a:pt x="1661116" y="2436"/>
                          <a:pt x="1881254" y="0"/>
                        </a:cubicBezTo>
                        <a:cubicBezTo>
                          <a:pt x="2101392" y="-2436"/>
                          <a:pt x="2197700" y="-24990"/>
                          <a:pt x="2488325" y="0"/>
                        </a:cubicBezTo>
                        <a:cubicBezTo>
                          <a:pt x="2778950" y="24990"/>
                          <a:pt x="2825840" y="13823"/>
                          <a:pt x="3095397" y="0"/>
                        </a:cubicBezTo>
                        <a:cubicBezTo>
                          <a:pt x="3364954" y="-13823"/>
                          <a:pt x="3625873" y="31222"/>
                          <a:pt x="3882588" y="0"/>
                        </a:cubicBezTo>
                        <a:cubicBezTo>
                          <a:pt x="4139303" y="-31222"/>
                          <a:pt x="4318430" y="-23434"/>
                          <a:pt x="4429619" y="0"/>
                        </a:cubicBezTo>
                        <a:cubicBezTo>
                          <a:pt x="4540808" y="23434"/>
                          <a:pt x="4823267" y="4690"/>
                          <a:pt x="5216811" y="0"/>
                        </a:cubicBezTo>
                        <a:cubicBezTo>
                          <a:pt x="5610355" y="-4690"/>
                          <a:pt x="5754221" y="34506"/>
                          <a:pt x="6004002" y="0"/>
                        </a:cubicBezTo>
                        <a:cubicBezTo>
                          <a:pt x="6035910" y="298227"/>
                          <a:pt x="5976084" y="386040"/>
                          <a:pt x="6004002" y="689071"/>
                        </a:cubicBezTo>
                        <a:cubicBezTo>
                          <a:pt x="6031920" y="992102"/>
                          <a:pt x="5972229" y="1128442"/>
                          <a:pt x="6004002" y="1378142"/>
                        </a:cubicBezTo>
                        <a:cubicBezTo>
                          <a:pt x="6035775" y="1627842"/>
                          <a:pt x="5973992" y="1884675"/>
                          <a:pt x="6004002" y="2115448"/>
                        </a:cubicBezTo>
                        <a:cubicBezTo>
                          <a:pt x="6034012" y="2346221"/>
                          <a:pt x="6025751" y="2484591"/>
                          <a:pt x="6004002" y="2659815"/>
                        </a:cubicBezTo>
                        <a:cubicBezTo>
                          <a:pt x="5982253" y="2835039"/>
                          <a:pt x="6031922" y="3030878"/>
                          <a:pt x="6004002" y="3348886"/>
                        </a:cubicBezTo>
                        <a:cubicBezTo>
                          <a:pt x="5976082" y="3666894"/>
                          <a:pt x="5972806" y="3828213"/>
                          <a:pt x="6004002" y="4037957"/>
                        </a:cubicBezTo>
                        <a:cubicBezTo>
                          <a:pt x="6035198" y="4247701"/>
                          <a:pt x="6014771" y="4569342"/>
                          <a:pt x="6004002" y="4823498"/>
                        </a:cubicBezTo>
                        <a:cubicBezTo>
                          <a:pt x="5805955" y="4824664"/>
                          <a:pt x="5427174" y="4816351"/>
                          <a:pt x="5276851" y="4823498"/>
                        </a:cubicBezTo>
                        <a:cubicBezTo>
                          <a:pt x="5126528" y="4830645"/>
                          <a:pt x="4935591" y="4803360"/>
                          <a:pt x="4609739" y="4823498"/>
                        </a:cubicBezTo>
                        <a:cubicBezTo>
                          <a:pt x="4283887" y="4843636"/>
                          <a:pt x="4318588" y="4816279"/>
                          <a:pt x="4122748" y="4823498"/>
                        </a:cubicBezTo>
                        <a:cubicBezTo>
                          <a:pt x="3926908" y="4830717"/>
                          <a:pt x="3711662" y="4824091"/>
                          <a:pt x="3575717" y="4823498"/>
                        </a:cubicBezTo>
                        <a:cubicBezTo>
                          <a:pt x="3439772" y="4822905"/>
                          <a:pt x="3058707" y="4832154"/>
                          <a:pt x="2788525" y="4823498"/>
                        </a:cubicBezTo>
                        <a:cubicBezTo>
                          <a:pt x="2518343" y="4814842"/>
                          <a:pt x="2434169" y="4821362"/>
                          <a:pt x="2121414" y="4823498"/>
                        </a:cubicBezTo>
                        <a:cubicBezTo>
                          <a:pt x="1808659" y="4825634"/>
                          <a:pt x="1790291" y="4819657"/>
                          <a:pt x="1574383" y="4823498"/>
                        </a:cubicBezTo>
                        <a:cubicBezTo>
                          <a:pt x="1358475" y="4827339"/>
                          <a:pt x="1071960" y="4809027"/>
                          <a:pt x="907271" y="4823498"/>
                        </a:cubicBezTo>
                        <a:cubicBezTo>
                          <a:pt x="742582" y="4837969"/>
                          <a:pt x="352972" y="4781128"/>
                          <a:pt x="0" y="4823498"/>
                        </a:cubicBezTo>
                        <a:cubicBezTo>
                          <a:pt x="-25005" y="4656205"/>
                          <a:pt x="-9938" y="4459059"/>
                          <a:pt x="0" y="4279132"/>
                        </a:cubicBezTo>
                        <a:cubicBezTo>
                          <a:pt x="9938" y="4099205"/>
                          <a:pt x="-28147" y="3882480"/>
                          <a:pt x="0" y="3541826"/>
                        </a:cubicBezTo>
                        <a:cubicBezTo>
                          <a:pt x="28147" y="3201172"/>
                          <a:pt x="14852" y="3114691"/>
                          <a:pt x="0" y="2949224"/>
                        </a:cubicBezTo>
                        <a:cubicBezTo>
                          <a:pt x="-14852" y="2783757"/>
                          <a:pt x="12431" y="2338028"/>
                          <a:pt x="0" y="2163683"/>
                        </a:cubicBezTo>
                        <a:cubicBezTo>
                          <a:pt x="-12431" y="1989338"/>
                          <a:pt x="27469" y="1832620"/>
                          <a:pt x="0" y="1522847"/>
                        </a:cubicBezTo>
                        <a:cubicBezTo>
                          <a:pt x="-27469" y="1213074"/>
                          <a:pt x="11348" y="1147467"/>
                          <a:pt x="0" y="978481"/>
                        </a:cubicBezTo>
                        <a:cubicBezTo>
                          <a:pt x="-11348" y="809495"/>
                          <a:pt x="74" y="298480"/>
                          <a:pt x="0" y="0"/>
                        </a:cubicBezTo>
                        <a:close/>
                      </a:path>
                    </a:pathLst>
                  </a:custGeom>
                  <ask:type>
                    <ask:lineSketchNone/>
                  </ask:type>
                </ask:lineSketchStyleProps>
              </a:ext>
            </a:extLst>
          </a:ln>
        </p:spPr>
        <p:txBody>
          <a:bodyPr anchor="ctr"/>
          <a:lstStyle>
            <a:lvl1pPr marL="0" indent="0" algn="ctr">
              <a:buNone/>
              <a:defRPr/>
            </a:lvl1pPr>
          </a:lstStyle>
          <a:p>
            <a:r>
              <a:rPr lang="en-US"/>
              <a:t>Click icon to insert photo</a:t>
            </a:r>
          </a:p>
        </p:txBody>
      </p:sp>
    </p:spTree>
    <p:extLst>
      <p:ext uri="{BB962C8B-B14F-4D97-AF65-F5344CB8AC3E}">
        <p14:creationId xmlns:p14="http://schemas.microsoft.com/office/powerpoint/2010/main" val="1640904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o Photo Right - Gray BG + Teal">
    <p:bg>
      <p:bgPr>
        <a:solidFill>
          <a:srgbClr val="E5E6E5"/>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0440E9A-8A28-47CF-7BF3-571F10B06B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35" t="-9060" r="-257" b="-1269"/>
          <a:stretch/>
        </p:blipFill>
        <p:spPr>
          <a:xfrm>
            <a:off x="8383907" y="719794"/>
            <a:ext cx="3373740" cy="1189085"/>
          </a:xfrm>
          <a:prstGeom prst="rect">
            <a:avLst/>
          </a:prstGeom>
        </p:spPr>
      </p:pic>
      <p:sp>
        <p:nvSpPr>
          <p:cNvPr id="5" name="Freeform: Shape 4">
            <a:extLst>
              <a:ext uri="{FF2B5EF4-FFF2-40B4-BE49-F238E27FC236}">
                <a16:creationId xmlns:a16="http://schemas.microsoft.com/office/drawing/2014/main" id="{3D657CF3-6296-424F-0F50-FC0EA7357517}"/>
              </a:ext>
            </a:extLst>
          </p:cNvPr>
          <p:cNvSpPr/>
          <p:nvPr userDrawn="1"/>
        </p:nvSpPr>
        <p:spPr>
          <a:xfrm>
            <a:off x="10502739" y="830647"/>
            <a:ext cx="1504102" cy="135128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28575">
            <a:solidFill>
              <a:srgbClr val="C529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a:extLst>
              <a:ext uri="{FF2B5EF4-FFF2-40B4-BE49-F238E27FC236}">
                <a16:creationId xmlns:a16="http://schemas.microsoft.com/office/drawing/2014/main" id="{4B66FB3B-E0F1-7A89-D822-6242DECA01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217772">
            <a:off x="7212621" y="1935928"/>
            <a:ext cx="4488418" cy="4154838"/>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3EA84501-9901-AD56-B6A5-57C8401D8F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1591210">
            <a:off x="8846378" y="1701958"/>
            <a:ext cx="1653507" cy="477855"/>
          </a:xfrm>
          <a:prstGeom prst="rect">
            <a:avLst/>
          </a:prstGeom>
        </p:spPr>
      </p:pic>
      <p:grpSp>
        <p:nvGrpSpPr>
          <p:cNvPr id="4" name="Group 3">
            <a:extLst>
              <a:ext uri="{FF2B5EF4-FFF2-40B4-BE49-F238E27FC236}">
                <a16:creationId xmlns:a16="http://schemas.microsoft.com/office/drawing/2014/main" id="{8E1E22F2-C684-7533-E39F-B24D360C07CE}"/>
              </a:ext>
            </a:extLst>
          </p:cNvPr>
          <p:cNvGrpSpPr/>
          <p:nvPr userDrawn="1"/>
        </p:nvGrpSpPr>
        <p:grpSpPr>
          <a:xfrm>
            <a:off x="6775011" y="5314822"/>
            <a:ext cx="912721" cy="783922"/>
            <a:chOff x="6763723" y="5239950"/>
            <a:chExt cx="1211599" cy="971683"/>
          </a:xfrm>
        </p:grpSpPr>
        <p:pic>
          <p:nvPicPr>
            <p:cNvPr id="18" name="Picture 17" descr="Logo, icon&#10;&#10;Description automatically generated">
              <a:extLst>
                <a:ext uri="{FF2B5EF4-FFF2-40B4-BE49-F238E27FC236}">
                  <a16:creationId xmlns:a16="http://schemas.microsoft.com/office/drawing/2014/main" id="{79C83252-E001-3572-FCE5-0B758C7893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390591">
              <a:off x="6763723" y="5239950"/>
              <a:ext cx="840985" cy="708702"/>
            </a:xfrm>
            <a:prstGeom prst="rect">
              <a:avLst/>
            </a:prstGeom>
          </p:spPr>
        </p:pic>
        <p:pic>
          <p:nvPicPr>
            <p:cNvPr id="19" name="Picture 18" descr="Logo, icon&#10;&#10;Description automatically generated">
              <a:extLst>
                <a:ext uri="{FF2B5EF4-FFF2-40B4-BE49-F238E27FC236}">
                  <a16:creationId xmlns:a16="http://schemas.microsoft.com/office/drawing/2014/main" id="{61A91D47-4E84-CFA2-E12E-D6B87F96AFE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390591">
              <a:off x="7351188" y="5685672"/>
              <a:ext cx="624134" cy="525961"/>
            </a:xfrm>
            <a:prstGeom prst="rect">
              <a:avLst/>
            </a:prstGeom>
          </p:spPr>
        </p:pic>
      </p:grpSp>
      <p:sp>
        <p:nvSpPr>
          <p:cNvPr id="2" name="Picture Placeholder 12">
            <a:extLst>
              <a:ext uri="{FF2B5EF4-FFF2-40B4-BE49-F238E27FC236}">
                <a16:creationId xmlns:a16="http://schemas.microsoft.com/office/drawing/2014/main" id="{5DB1DD0B-CC70-BA66-CE4F-9E85CFF00461}"/>
              </a:ext>
            </a:extLst>
          </p:cNvPr>
          <p:cNvSpPr>
            <a:spLocks noGrp="1"/>
          </p:cNvSpPr>
          <p:nvPr>
            <p:ph type="pic" sz="quarter" idx="11" hasCustomPrompt="1"/>
          </p:nvPr>
        </p:nvSpPr>
        <p:spPr>
          <a:xfrm rot="221722">
            <a:off x="7544995" y="2249432"/>
            <a:ext cx="3842572" cy="2989633"/>
          </a:xfrm>
          <a:prstGeom prst="rect">
            <a:avLst/>
          </a:prstGeom>
        </p:spPr>
        <p:txBody>
          <a:bodyPr anchor="ctr"/>
          <a:lstStyle>
            <a:lvl1pPr marL="0" indent="0" algn="ctr">
              <a:buNone/>
              <a:defRPr/>
            </a:lvl1pPr>
          </a:lstStyle>
          <a:p>
            <a:r>
              <a:rPr lang="en-US"/>
              <a:t>Click icon to insert photo</a:t>
            </a:r>
          </a:p>
        </p:txBody>
      </p:sp>
      <p:pic>
        <p:nvPicPr>
          <p:cNvPr id="6" name="Graphic 5">
            <a:extLst>
              <a:ext uri="{FF2B5EF4-FFF2-40B4-BE49-F238E27FC236}">
                <a16:creationId xmlns:a16="http://schemas.microsoft.com/office/drawing/2014/main" id="{931B32ED-744B-96F3-236B-8424317CA52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78" b="36103"/>
          <a:stretch/>
        </p:blipFill>
        <p:spPr>
          <a:xfrm>
            <a:off x="0" y="6169347"/>
            <a:ext cx="3373740" cy="688654"/>
          </a:xfrm>
          <a:prstGeom prst="rect">
            <a:avLst/>
          </a:prstGeom>
        </p:spPr>
      </p:pic>
    </p:spTree>
    <p:extLst>
      <p:ext uri="{BB962C8B-B14F-4D97-AF65-F5344CB8AC3E}">
        <p14:creationId xmlns:p14="http://schemas.microsoft.com/office/powerpoint/2010/main" val="257532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3421B45C-1FB8-5A15-78C8-F02A201335CF}"/>
              </a:ext>
            </a:extLst>
          </p:cNvPr>
          <p:cNvSpPr>
            <a:spLocks noGrp="1"/>
          </p:cNvSpPr>
          <p:nvPr>
            <p:ph type="pic" sz="quarter" idx="11" hasCustomPrompt="1"/>
          </p:nvPr>
        </p:nvSpPr>
        <p:spPr>
          <a:xfrm>
            <a:off x="1818064" y="1331840"/>
            <a:ext cx="2976828" cy="2814078"/>
          </a:xfrm>
          <a:prstGeom prst="rect">
            <a:avLst/>
          </a:prstGeom>
        </p:spPr>
        <p:txBody>
          <a:bodyPr anchor="ctr"/>
          <a:lstStyle>
            <a:lvl1pPr marL="0" indent="0" algn="ctr">
              <a:buNone/>
              <a:defRPr/>
            </a:lvl1pPr>
          </a:lstStyle>
          <a:p>
            <a:r>
              <a:rPr lang="en-US"/>
              <a:t>Click icon to insert logo</a:t>
            </a:r>
          </a:p>
        </p:txBody>
      </p:sp>
      <p:grpSp>
        <p:nvGrpSpPr>
          <p:cNvPr id="2" name="Group 1">
            <a:extLst>
              <a:ext uri="{FF2B5EF4-FFF2-40B4-BE49-F238E27FC236}">
                <a16:creationId xmlns:a16="http://schemas.microsoft.com/office/drawing/2014/main" id="{C4F3C369-F2D8-CF10-A552-09434F842721}"/>
              </a:ext>
            </a:extLst>
          </p:cNvPr>
          <p:cNvGrpSpPr/>
          <p:nvPr userDrawn="1"/>
        </p:nvGrpSpPr>
        <p:grpSpPr>
          <a:xfrm rot="970042">
            <a:off x="36580" y="255233"/>
            <a:ext cx="1700120" cy="1980300"/>
            <a:chOff x="36580" y="144796"/>
            <a:chExt cx="1794932" cy="2090737"/>
          </a:xfrm>
        </p:grpSpPr>
        <p:pic>
          <p:nvPicPr>
            <p:cNvPr id="16" name="Picture 15" descr="A picture containing light, blur&#10;&#10;Description automatically generated">
              <a:extLst>
                <a:ext uri="{FF2B5EF4-FFF2-40B4-BE49-F238E27FC236}">
                  <a16:creationId xmlns:a16="http://schemas.microsoft.com/office/drawing/2014/main" id="{7B10DC2A-D321-58BD-8B4E-7B9EFAC373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381022">
              <a:off x="36580" y="1035759"/>
              <a:ext cx="1583702" cy="1199774"/>
            </a:xfrm>
            <a:prstGeom prst="rect">
              <a:avLst/>
            </a:prstGeom>
          </p:spPr>
        </p:pic>
        <p:pic>
          <p:nvPicPr>
            <p:cNvPr id="17" name="Picture 16" descr="Icon&#10;&#10;Description automatically generated">
              <a:extLst>
                <a:ext uri="{FF2B5EF4-FFF2-40B4-BE49-F238E27FC236}">
                  <a16:creationId xmlns:a16="http://schemas.microsoft.com/office/drawing/2014/main" id="{98591FA3-1422-3EC2-CAE7-045EE94F9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1205" y="144796"/>
              <a:ext cx="570307" cy="687013"/>
            </a:xfrm>
            <a:prstGeom prst="rect">
              <a:avLst/>
            </a:prstGeom>
          </p:spPr>
        </p:pic>
      </p:grpSp>
      <p:sp>
        <p:nvSpPr>
          <p:cNvPr id="3" name="Text Placeholder 2">
            <a:extLst>
              <a:ext uri="{FF2B5EF4-FFF2-40B4-BE49-F238E27FC236}">
                <a16:creationId xmlns:a16="http://schemas.microsoft.com/office/drawing/2014/main" id="{A05D730A-5F90-DAA8-BE0F-CEF1B601C53A}"/>
              </a:ext>
            </a:extLst>
          </p:cNvPr>
          <p:cNvSpPr>
            <a:spLocks noGrp="1"/>
          </p:cNvSpPr>
          <p:nvPr>
            <p:ph type="body" sz="quarter" idx="12" hasCustomPrompt="1"/>
          </p:nvPr>
        </p:nvSpPr>
        <p:spPr>
          <a:xfrm>
            <a:off x="720065" y="4532760"/>
            <a:ext cx="5172826" cy="548462"/>
          </a:xfrm>
          <a:prstGeom prst="rect">
            <a:avLst/>
          </a:prstGeom>
        </p:spPr>
        <p:txBody>
          <a:bodyPr anchor="ctr"/>
          <a:lstStyle>
            <a:lvl1pPr marL="0" indent="0" algn="ctr">
              <a:buNone/>
              <a:defRPr sz="2800">
                <a:latin typeface="Clarendon" panose="02020500000000000000" pitchFamily="18" charset="0"/>
              </a:defRPr>
            </a:lvl1pPr>
          </a:lstStyle>
          <a:p>
            <a:pPr lvl="0"/>
            <a:r>
              <a:rPr lang="en-US"/>
              <a:t>Clarendon 28 pt</a:t>
            </a:r>
          </a:p>
        </p:txBody>
      </p:sp>
      <p:sp>
        <p:nvSpPr>
          <p:cNvPr id="4" name="Text Placeholder 2">
            <a:extLst>
              <a:ext uri="{FF2B5EF4-FFF2-40B4-BE49-F238E27FC236}">
                <a16:creationId xmlns:a16="http://schemas.microsoft.com/office/drawing/2014/main" id="{951224E9-1268-05CF-E5D1-06A9B0E12EF2}"/>
              </a:ext>
            </a:extLst>
          </p:cNvPr>
          <p:cNvSpPr>
            <a:spLocks noGrp="1"/>
          </p:cNvSpPr>
          <p:nvPr>
            <p:ph type="body" sz="quarter" idx="13" hasCustomPrompt="1"/>
          </p:nvPr>
        </p:nvSpPr>
        <p:spPr>
          <a:xfrm>
            <a:off x="582971" y="5264024"/>
            <a:ext cx="5447015" cy="476266"/>
          </a:xfrm>
          <a:prstGeom prst="rect">
            <a:avLst/>
          </a:prstGeom>
        </p:spPr>
        <p:txBody>
          <a:bodyPr anchor="ctr"/>
          <a:lstStyle>
            <a:lvl1pPr marL="0" indent="0" algn="ctr">
              <a:buNone/>
              <a:defRPr sz="2200" spc="100" baseline="0">
                <a:latin typeface="Everygirl Regular" panose="02000503000000000000" pitchFamily="2" charset="0"/>
              </a:defRPr>
            </a:lvl1pPr>
          </a:lstStyle>
          <a:p>
            <a:pPr lvl="0"/>
            <a:r>
              <a:rPr lang="en-US"/>
              <a:t>Everygirl 22 pt</a:t>
            </a:r>
          </a:p>
        </p:txBody>
      </p:sp>
      <p:pic>
        <p:nvPicPr>
          <p:cNvPr id="6" name="Picture 5" descr="Shape&#10;&#10;Description automatically generated">
            <a:extLst>
              <a:ext uri="{FF2B5EF4-FFF2-40B4-BE49-F238E27FC236}">
                <a16:creationId xmlns:a16="http://schemas.microsoft.com/office/drawing/2014/main" id="{E5AAE976-A4E1-AA75-1BEB-60DA8D04593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69" t="9426" r="46078" b="16398"/>
          <a:stretch/>
        </p:blipFill>
        <p:spPr>
          <a:xfrm rot="254358">
            <a:off x="6723987" y="613370"/>
            <a:ext cx="4826798" cy="5767811"/>
          </a:xfrm>
          <a:prstGeom prst="rect">
            <a:avLst/>
          </a:prstGeom>
        </p:spPr>
      </p:pic>
      <p:pic>
        <p:nvPicPr>
          <p:cNvPr id="7" name="Picture 6" descr="Icon&#10;&#10;Description automatically generated">
            <a:extLst>
              <a:ext uri="{FF2B5EF4-FFF2-40B4-BE49-F238E27FC236}">
                <a16:creationId xmlns:a16="http://schemas.microsoft.com/office/drawing/2014/main" id="{91745D47-831D-CE64-FCE8-C1FF4E94F8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2814055">
            <a:off x="6205360" y="5498475"/>
            <a:ext cx="624088" cy="82258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573652BE-BDA0-93CA-E188-5C6C223B630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8040"/>
          <a:stretch/>
        </p:blipFill>
        <p:spPr>
          <a:xfrm rot="21580600">
            <a:off x="6823594" y="445229"/>
            <a:ext cx="843098" cy="687012"/>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52CF5C4A-CEDB-FCED-9767-134C44C9819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8040"/>
          <a:stretch/>
        </p:blipFill>
        <p:spPr>
          <a:xfrm rot="3889552">
            <a:off x="11015007" y="796972"/>
            <a:ext cx="843098" cy="687012"/>
          </a:xfrm>
          <a:prstGeom prst="rect">
            <a:avLst/>
          </a:prstGeom>
        </p:spPr>
      </p:pic>
      <p:sp>
        <p:nvSpPr>
          <p:cNvPr id="10" name="Picture Placeholder 22">
            <a:extLst>
              <a:ext uri="{FF2B5EF4-FFF2-40B4-BE49-F238E27FC236}">
                <a16:creationId xmlns:a16="http://schemas.microsoft.com/office/drawing/2014/main" id="{7802E78E-9E23-DE20-399B-6B50B86D0320}"/>
              </a:ext>
            </a:extLst>
          </p:cNvPr>
          <p:cNvSpPr>
            <a:spLocks noGrp="1"/>
          </p:cNvSpPr>
          <p:nvPr>
            <p:ph type="pic" sz="quarter" idx="10" hasCustomPrompt="1"/>
          </p:nvPr>
        </p:nvSpPr>
        <p:spPr>
          <a:xfrm rot="259823">
            <a:off x="7244894" y="1144242"/>
            <a:ext cx="3766798" cy="4751486"/>
          </a:xfrm>
          <a:prstGeom prst="rect">
            <a:avLst/>
          </a:prstGeom>
        </p:spPr>
        <p:txBody>
          <a:bodyPr anchor="ctr"/>
          <a:lstStyle>
            <a:lvl1pPr marL="0" indent="0" algn="ctr">
              <a:buNone/>
              <a:defRPr/>
            </a:lvl1pPr>
          </a:lstStyle>
          <a:p>
            <a:r>
              <a:rPr lang="en-US"/>
              <a:t>Click icon to insert photo</a:t>
            </a:r>
          </a:p>
        </p:txBody>
      </p:sp>
    </p:spTree>
    <p:extLst>
      <p:ext uri="{BB962C8B-B14F-4D97-AF65-F5344CB8AC3E}">
        <p14:creationId xmlns:p14="http://schemas.microsoft.com/office/powerpoint/2010/main" val="85458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lo Photo Left - Purple Tap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94AA0E-BEA3-133B-6825-134088F2A1A6}"/>
              </a:ext>
            </a:extLst>
          </p:cNvPr>
          <p:cNvSpPr/>
          <p:nvPr userDrawn="1"/>
        </p:nvSpPr>
        <p:spPr>
          <a:xfrm>
            <a:off x="1" y="0"/>
            <a:ext cx="5965931" cy="6858000"/>
          </a:xfrm>
          <a:prstGeom prst="rect">
            <a:avLst/>
          </a:prstGeom>
          <a:solidFill>
            <a:srgbClr val="E5E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a:extLst>
              <a:ext uri="{FF2B5EF4-FFF2-40B4-BE49-F238E27FC236}">
                <a16:creationId xmlns:a16="http://schemas.microsoft.com/office/drawing/2014/main" id="{C35D974C-0B9D-A38F-BC4C-C8AED15DC3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74" t="9749" r="45584" b="16074"/>
          <a:stretch/>
        </p:blipFill>
        <p:spPr>
          <a:xfrm rot="21428409">
            <a:off x="558026" y="2103796"/>
            <a:ext cx="4488418" cy="4154838"/>
          </a:xfrm>
          <a:prstGeom prst="rect">
            <a:avLst/>
          </a:prstGeom>
        </p:spPr>
      </p:pic>
      <p:pic>
        <p:nvPicPr>
          <p:cNvPr id="4" name="Picture 3" descr="Logo, icon&#10;&#10;Description automatically generated">
            <a:extLst>
              <a:ext uri="{FF2B5EF4-FFF2-40B4-BE49-F238E27FC236}">
                <a16:creationId xmlns:a16="http://schemas.microsoft.com/office/drawing/2014/main" id="{3ADAB69E-F2F9-8BE6-A9F0-03589DC4A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258" y="1792050"/>
            <a:ext cx="682027" cy="574748"/>
          </a:xfrm>
          <a:prstGeom prst="rect">
            <a:avLst/>
          </a:prstGeom>
        </p:spPr>
      </p:pic>
      <p:pic>
        <p:nvPicPr>
          <p:cNvPr id="5" name="Picture 4" descr="Icon&#10;&#10;Description automatically generated">
            <a:extLst>
              <a:ext uri="{FF2B5EF4-FFF2-40B4-BE49-F238E27FC236}">
                <a16:creationId xmlns:a16="http://schemas.microsoft.com/office/drawing/2014/main" id="{FD1DA316-502E-B74A-58ED-8EDB27412C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4228">
            <a:off x="5089788" y="5766872"/>
            <a:ext cx="607517" cy="80074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44159C1-BD8D-A719-C255-97CEC4CF47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1252588">
            <a:off x="1845348" y="1866732"/>
            <a:ext cx="1598080" cy="535193"/>
          </a:xfrm>
          <a:prstGeom prst="rect">
            <a:avLst/>
          </a:prstGeom>
        </p:spPr>
      </p:pic>
      <p:sp>
        <p:nvSpPr>
          <p:cNvPr id="12" name="Picture Placeholder 13">
            <a:extLst>
              <a:ext uri="{FF2B5EF4-FFF2-40B4-BE49-F238E27FC236}">
                <a16:creationId xmlns:a16="http://schemas.microsoft.com/office/drawing/2014/main" id="{F8E04FDF-CA2C-7FAE-6CB4-F0235B64428C}"/>
              </a:ext>
            </a:extLst>
          </p:cNvPr>
          <p:cNvSpPr>
            <a:spLocks noGrp="1"/>
          </p:cNvSpPr>
          <p:nvPr>
            <p:ph type="pic" sz="quarter" idx="10" hasCustomPrompt="1"/>
          </p:nvPr>
        </p:nvSpPr>
        <p:spPr>
          <a:xfrm rot="21430842">
            <a:off x="813819" y="2532639"/>
            <a:ext cx="3914465" cy="2910954"/>
          </a:xfrm>
          <a:prstGeom prst="rect">
            <a:avLst/>
          </a:prstGeom>
        </p:spPr>
        <p:txBody>
          <a:bodyPr anchor="ctr"/>
          <a:lstStyle>
            <a:lvl1pPr marL="0" indent="0" algn="ctr">
              <a:buNone/>
              <a:defRPr/>
            </a:lvl1pPr>
          </a:lstStyle>
          <a:p>
            <a:r>
              <a:rPr lang="en-US"/>
              <a:t>Click icon to insert photo</a:t>
            </a:r>
          </a:p>
        </p:txBody>
      </p:sp>
    </p:spTree>
    <p:extLst>
      <p:ext uri="{BB962C8B-B14F-4D97-AF65-F5344CB8AC3E}">
        <p14:creationId xmlns:p14="http://schemas.microsoft.com/office/powerpoint/2010/main" val="3483400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lo Photo Left - Purple Tap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C35D974C-0B9D-A38F-BC4C-C8AED15DC3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74" t="9749" r="45584" b="16074"/>
          <a:stretch/>
        </p:blipFill>
        <p:spPr>
          <a:xfrm rot="21428409">
            <a:off x="558026" y="2103796"/>
            <a:ext cx="4488418" cy="4154838"/>
          </a:xfrm>
          <a:prstGeom prst="rect">
            <a:avLst/>
          </a:prstGeom>
        </p:spPr>
      </p:pic>
      <p:pic>
        <p:nvPicPr>
          <p:cNvPr id="4" name="Picture 3" descr="Logo, icon&#10;&#10;Description automatically generated">
            <a:extLst>
              <a:ext uri="{FF2B5EF4-FFF2-40B4-BE49-F238E27FC236}">
                <a16:creationId xmlns:a16="http://schemas.microsoft.com/office/drawing/2014/main" id="{3ADAB69E-F2F9-8BE6-A9F0-03589DC4A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258" y="1792050"/>
            <a:ext cx="682027" cy="574748"/>
          </a:xfrm>
          <a:prstGeom prst="rect">
            <a:avLst/>
          </a:prstGeom>
        </p:spPr>
      </p:pic>
      <p:pic>
        <p:nvPicPr>
          <p:cNvPr id="5" name="Picture 4" descr="Icon&#10;&#10;Description automatically generated">
            <a:extLst>
              <a:ext uri="{FF2B5EF4-FFF2-40B4-BE49-F238E27FC236}">
                <a16:creationId xmlns:a16="http://schemas.microsoft.com/office/drawing/2014/main" id="{FD1DA316-502E-B74A-58ED-8EDB27412C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4228">
            <a:off x="5089788" y="5766872"/>
            <a:ext cx="607517" cy="80074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44159C1-BD8D-A719-C255-97CEC4CF47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1252588">
            <a:off x="1845348" y="1866732"/>
            <a:ext cx="1598080" cy="535193"/>
          </a:xfrm>
          <a:prstGeom prst="rect">
            <a:avLst/>
          </a:prstGeom>
        </p:spPr>
      </p:pic>
      <p:sp>
        <p:nvSpPr>
          <p:cNvPr id="11" name="Picture Placeholder 13">
            <a:extLst>
              <a:ext uri="{FF2B5EF4-FFF2-40B4-BE49-F238E27FC236}">
                <a16:creationId xmlns:a16="http://schemas.microsoft.com/office/drawing/2014/main" id="{3C1B635E-C689-DF19-B060-557E5BA17EF7}"/>
              </a:ext>
            </a:extLst>
          </p:cNvPr>
          <p:cNvSpPr>
            <a:spLocks noGrp="1"/>
          </p:cNvSpPr>
          <p:nvPr>
            <p:ph type="pic" sz="quarter" idx="10" hasCustomPrompt="1"/>
          </p:nvPr>
        </p:nvSpPr>
        <p:spPr>
          <a:xfrm rot="21430842">
            <a:off x="813819" y="2532639"/>
            <a:ext cx="3914465" cy="2910954"/>
          </a:xfrm>
          <a:prstGeom prst="rect">
            <a:avLst/>
          </a:prstGeom>
        </p:spPr>
        <p:txBody>
          <a:bodyPr anchor="ctr"/>
          <a:lstStyle>
            <a:lvl1pPr marL="0" indent="0" algn="ctr">
              <a:buNone/>
              <a:defRPr/>
            </a:lvl1pPr>
          </a:lstStyle>
          <a:p>
            <a:r>
              <a:rPr lang="en-US"/>
              <a:t>Click icon to insert photo</a:t>
            </a:r>
          </a:p>
        </p:txBody>
      </p:sp>
    </p:spTree>
    <p:extLst>
      <p:ext uri="{BB962C8B-B14F-4D97-AF65-F5344CB8AC3E}">
        <p14:creationId xmlns:p14="http://schemas.microsoft.com/office/powerpoint/2010/main" val="1871512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photo right + Header">
    <p:spTree>
      <p:nvGrpSpPr>
        <p:cNvPr id="1" name=""/>
        <p:cNvGrpSpPr/>
        <p:nvPr/>
      </p:nvGrpSpPr>
      <p:grpSpPr>
        <a:xfrm>
          <a:off x="0" y="0"/>
          <a:ext cx="0" cy="0"/>
          <a:chOff x="0" y="0"/>
          <a:chExt cx="0" cy="0"/>
        </a:xfrm>
      </p:grpSpPr>
      <p:pic>
        <p:nvPicPr>
          <p:cNvPr id="19" name="Picture 18" descr="A picture containing light, blur&#10;&#10;Description automatically generated">
            <a:extLst>
              <a:ext uri="{FF2B5EF4-FFF2-40B4-BE49-F238E27FC236}">
                <a16:creationId xmlns:a16="http://schemas.microsoft.com/office/drawing/2014/main" id="{8633AE60-9AD3-2214-5AA5-A9219276F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15868" flipH="1">
            <a:off x="11018678" y="5515483"/>
            <a:ext cx="1356412" cy="1027585"/>
          </a:xfrm>
          <a:prstGeom prst="rect">
            <a:avLst/>
          </a:prstGeom>
        </p:spPr>
      </p:pic>
      <p:pic>
        <p:nvPicPr>
          <p:cNvPr id="20" name="Picture 19" descr="Icon&#10;&#10;Description automatically generated">
            <a:extLst>
              <a:ext uri="{FF2B5EF4-FFF2-40B4-BE49-F238E27FC236}">
                <a16:creationId xmlns:a16="http://schemas.microsoft.com/office/drawing/2014/main" id="{5B085517-56BE-4961-CAB6-1094327418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8008" y="4458859"/>
            <a:ext cx="570305" cy="687012"/>
          </a:xfrm>
          <a:prstGeom prst="rect">
            <a:avLst/>
          </a:prstGeom>
        </p:spPr>
      </p:pic>
      <p:pic>
        <p:nvPicPr>
          <p:cNvPr id="24" name="Picture 23" descr="Shape&#10;&#10;Description automatically generated">
            <a:extLst>
              <a:ext uri="{FF2B5EF4-FFF2-40B4-BE49-F238E27FC236}">
                <a16:creationId xmlns:a16="http://schemas.microsoft.com/office/drawing/2014/main" id="{FEBAC022-2E22-5522-B5A4-43C0479752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194031">
            <a:off x="6910126" y="933705"/>
            <a:ext cx="4346359" cy="534750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FAA584F0-C531-3D45-F97F-2F2C99B6EA7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a:off x="6935618" y="667877"/>
            <a:ext cx="787497" cy="64170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7BB5E6B-1D9C-7626-205F-6DC6813CBD1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rot="580574" flipH="1">
            <a:off x="10721532" y="929277"/>
            <a:ext cx="768774" cy="626448"/>
          </a:xfrm>
          <a:prstGeom prst="rect">
            <a:avLst/>
          </a:prstGeom>
        </p:spPr>
      </p:pic>
      <p:pic>
        <p:nvPicPr>
          <p:cNvPr id="21" name="Picture 20" descr="Logo, icon&#10;&#10;Description automatically generated">
            <a:extLst>
              <a:ext uri="{FF2B5EF4-FFF2-40B4-BE49-F238E27FC236}">
                <a16:creationId xmlns:a16="http://schemas.microsoft.com/office/drawing/2014/main" id="{818AB5CE-4CA9-F4EB-933E-AB37B37730C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41324" y="1086857"/>
            <a:ext cx="761483" cy="641705"/>
          </a:xfrm>
          <a:prstGeom prst="rect">
            <a:avLst/>
          </a:prstGeom>
        </p:spPr>
      </p:pic>
      <p:pic>
        <p:nvPicPr>
          <p:cNvPr id="22" name="Picture 21" descr="Icon&#10;&#10;Description automatically generated">
            <a:extLst>
              <a:ext uri="{FF2B5EF4-FFF2-40B4-BE49-F238E27FC236}">
                <a16:creationId xmlns:a16="http://schemas.microsoft.com/office/drawing/2014/main" id="{ED79A424-11F5-4DC5-E8D5-00CABFFB672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783106">
            <a:off x="242700" y="87611"/>
            <a:ext cx="644311" cy="849243"/>
          </a:xfrm>
          <a:prstGeom prst="rect">
            <a:avLst/>
          </a:prstGeom>
        </p:spPr>
      </p:pic>
      <p:sp>
        <p:nvSpPr>
          <p:cNvPr id="25" name="Picture Placeholder 25">
            <a:extLst>
              <a:ext uri="{FF2B5EF4-FFF2-40B4-BE49-F238E27FC236}">
                <a16:creationId xmlns:a16="http://schemas.microsoft.com/office/drawing/2014/main" id="{646589B5-B270-19B7-E8A1-518FD9B0493E}"/>
              </a:ext>
            </a:extLst>
          </p:cNvPr>
          <p:cNvSpPr>
            <a:spLocks noGrp="1"/>
          </p:cNvSpPr>
          <p:nvPr>
            <p:ph type="pic" sz="quarter" idx="10"/>
          </p:nvPr>
        </p:nvSpPr>
        <p:spPr>
          <a:xfrm rot="194031">
            <a:off x="7293620" y="1339808"/>
            <a:ext cx="3577929" cy="4535292"/>
          </a:xfrm>
          <a:prstGeom prst="rect">
            <a:avLst/>
          </a:prstGeom>
        </p:spPr>
        <p:txBody>
          <a:bodyPr anchor="ctr"/>
          <a:lstStyle>
            <a:lvl1pPr marL="0" indent="0" algn="ctr">
              <a:buNone/>
              <a:defRPr/>
            </a:lvl1pPr>
          </a:lstStyle>
          <a:p>
            <a:endParaRPr lang="en-US"/>
          </a:p>
          <a:p>
            <a:endParaRPr lang="en-US"/>
          </a:p>
          <a:p>
            <a:r>
              <a:rPr lang="en-US"/>
              <a:t>Click icon to insert photo</a:t>
            </a:r>
          </a:p>
        </p:txBody>
      </p:sp>
      <p:sp>
        <p:nvSpPr>
          <p:cNvPr id="2" name="Text Placeholder 2">
            <a:extLst>
              <a:ext uri="{FF2B5EF4-FFF2-40B4-BE49-F238E27FC236}">
                <a16:creationId xmlns:a16="http://schemas.microsoft.com/office/drawing/2014/main" id="{9E58CCF0-20F0-0D50-677F-3759ED6A31EC}"/>
              </a:ext>
            </a:extLst>
          </p:cNvPr>
          <p:cNvSpPr>
            <a:spLocks noGrp="1"/>
          </p:cNvSpPr>
          <p:nvPr>
            <p:ph type="body" sz="quarter" idx="12" hasCustomPrompt="1"/>
          </p:nvPr>
        </p:nvSpPr>
        <p:spPr>
          <a:xfrm>
            <a:off x="423455" y="948696"/>
            <a:ext cx="5427222" cy="734262"/>
          </a:xfrm>
          <a:prstGeom prst="rect">
            <a:avLst/>
          </a:prstGeom>
        </p:spPr>
        <p:txBody>
          <a:bodyPr anchor="ctr"/>
          <a:lstStyle>
            <a:lvl1pPr marL="0" indent="0" algn="l">
              <a:buNone/>
              <a:defRPr sz="2800">
                <a:latin typeface="Clarendon" panose="02020500000000000000" pitchFamily="18" charset="0"/>
              </a:defRPr>
            </a:lvl1pPr>
          </a:lstStyle>
          <a:p>
            <a:pPr lvl="0"/>
            <a:r>
              <a:rPr lang="en-US"/>
              <a:t>Clarendon 28 pt</a:t>
            </a:r>
          </a:p>
        </p:txBody>
      </p:sp>
    </p:spTree>
    <p:extLst>
      <p:ext uri="{BB962C8B-B14F-4D97-AF65-F5344CB8AC3E}">
        <p14:creationId xmlns:p14="http://schemas.microsoft.com/office/powerpoint/2010/main" val="2881937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lo Photo Right + Quote + Header">
    <p:spTree>
      <p:nvGrpSpPr>
        <p:cNvPr id="1" name=""/>
        <p:cNvGrpSpPr/>
        <p:nvPr/>
      </p:nvGrpSpPr>
      <p:grpSpPr>
        <a:xfrm>
          <a:off x="0" y="0"/>
          <a:ext cx="0" cy="0"/>
          <a:chOff x="0" y="0"/>
          <a:chExt cx="0" cy="0"/>
        </a:xfrm>
      </p:grpSpPr>
      <p:pic>
        <p:nvPicPr>
          <p:cNvPr id="19" name="Picture 18" descr="A picture containing light, blur&#10;&#10;Description automatically generated">
            <a:extLst>
              <a:ext uri="{FF2B5EF4-FFF2-40B4-BE49-F238E27FC236}">
                <a16:creationId xmlns:a16="http://schemas.microsoft.com/office/drawing/2014/main" id="{8633AE60-9AD3-2214-5AA5-A9219276F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4404852" flipH="1">
            <a:off x="10724209" y="5842700"/>
            <a:ext cx="1356412" cy="1027585"/>
          </a:xfrm>
          <a:prstGeom prst="rect">
            <a:avLst/>
          </a:prstGeom>
        </p:spPr>
      </p:pic>
      <p:pic>
        <p:nvPicPr>
          <p:cNvPr id="20" name="Picture 19" descr="Icon&#10;&#10;Description automatically generated">
            <a:extLst>
              <a:ext uri="{FF2B5EF4-FFF2-40B4-BE49-F238E27FC236}">
                <a16:creationId xmlns:a16="http://schemas.microsoft.com/office/drawing/2014/main" id="{5B085517-56BE-4961-CAB6-1094327418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1985" y="4797904"/>
            <a:ext cx="570305" cy="687012"/>
          </a:xfrm>
          <a:prstGeom prst="rect">
            <a:avLst/>
          </a:prstGeom>
        </p:spPr>
      </p:pic>
      <p:pic>
        <p:nvPicPr>
          <p:cNvPr id="24" name="Picture 23" descr="Shape&#10;&#10;Description automatically generated">
            <a:extLst>
              <a:ext uri="{FF2B5EF4-FFF2-40B4-BE49-F238E27FC236}">
                <a16:creationId xmlns:a16="http://schemas.microsoft.com/office/drawing/2014/main" id="{FEBAC022-2E22-5522-B5A4-43C0479752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194031">
            <a:off x="6910127" y="1145440"/>
            <a:ext cx="4346359" cy="534750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FAA584F0-C531-3D45-F97F-2F2C99B6EA7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a:off x="6935619" y="879612"/>
            <a:ext cx="787497" cy="64170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7BB5E6B-1D9C-7626-205F-6DC6813CBD1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rot="580574" flipH="1">
            <a:off x="10721533" y="1141012"/>
            <a:ext cx="768774" cy="626448"/>
          </a:xfrm>
          <a:prstGeom prst="rect">
            <a:avLst/>
          </a:prstGeom>
        </p:spPr>
      </p:pic>
      <p:pic>
        <p:nvPicPr>
          <p:cNvPr id="21" name="Picture 20" descr="Logo, icon&#10;&#10;Description automatically generated">
            <a:extLst>
              <a:ext uri="{FF2B5EF4-FFF2-40B4-BE49-F238E27FC236}">
                <a16:creationId xmlns:a16="http://schemas.microsoft.com/office/drawing/2014/main" id="{818AB5CE-4CA9-F4EB-933E-AB37B37730C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902" y="1501686"/>
            <a:ext cx="583189" cy="491456"/>
          </a:xfrm>
          <a:prstGeom prst="rect">
            <a:avLst/>
          </a:prstGeom>
        </p:spPr>
      </p:pic>
      <p:sp>
        <p:nvSpPr>
          <p:cNvPr id="25" name="Picture Placeholder 25">
            <a:extLst>
              <a:ext uri="{FF2B5EF4-FFF2-40B4-BE49-F238E27FC236}">
                <a16:creationId xmlns:a16="http://schemas.microsoft.com/office/drawing/2014/main" id="{646589B5-B270-19B7-E8A1-518FD9B0493E}"/>
              </a:ext>
            </a:extLst>
          </p:cNvPr>
          <p:cNvSpPr>
            <a:spLocks noGrp="1"/>
          </p:cNvSpPr>
          <p:nvPr>
            <p:ph type="pic" sz="quarter" idx="10"/>
          </p:nvPr>
        </p:nvSpPr>
        <p:spPr>
          <a:xfrm rot="194031">
            <a:off x="7293621" y="1551543"/>
            <a:ext cx="3577929" cy="4535292"/>
          </a:xfrm>
          <a:prstGeom prst="rect">
            <a:avLst/>
          </a:prstGeom>
        </p:spPr>
        <p:txBody>
          <a:bodyPr anchor="ctr"/>
          <a:lstStyle>
            <a:lvl1pPr marL="0" indent="0" algn="ctr">
              <a:buNone/>
              <a:defRPr/>
            </a:lvl1pPr>
          </a:lstStyle>
          <a:p>
            <a:endParaRPr lang="en-US"/>
          </a:p>
          <a:p>
            <a:endParaRPr lang="en-US"/>
          </a:p>
          <a:p>
            <a:r>
              <a:rPr lang="en-US"/>
              <a:t>Click icon to insert photo</a:t>
            </a:r>
          </a:p>
        </p:txBody>
      </p:sp>
      <p:pic>
        <p:nvPicPr>
          <p:cNvPr id="2" name="Graphic 1">
            <a:extLst>
              <a:ext uri="{FF2B5EF4-FFF2-40B4-BE49-F238E27FC236}">
                <a16:creationId xmlns:a16="http://schemas.microsoft.com/office/drawing/2014/main" id="{CD3185EE-46F0-D3D1-D26B-81254AE79BAC}"/>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49839" y="294204"/>
            <a:ext cx="1614484" cy="845682"/>
          </a:xfrm>
          <a:prstGeom prst="rect">
            <a:avLst/>
          </a:prstGeom>
        </p:spPr>
      </p:pic>
      <p:pic>
        <p:nvPicPr>
          <p:cNvPr id="3" name="Graphic 2">
            <a:extLst>
              <a:ext uri="{FF2B5EF4-FFF2-40B4-BE49-F238E27FC236}">
                <a16:creationId xmlns:a16="http://schemas.microsoft.com/office/drawing/2014/main" id="{DFBBA3B0-1511-F06B-DEA6-86A193CADC8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817329">
            <a:off x="175235" y="255685"/>
            <a:ext cx="656080" cy="486987"/>
          </a:xfrm>
          <a:prstGeom prst="rect">
            <a:avLst/>
          </a:prstGeom>
        </p:spPr>
      </p:pic>
      <p:sp>
        <p:nvSpPr>
          <p:cNvPr id="4" name="Text Placeholder 2">
            <a:extLst>
              <a:ext uri="{FF2B5EF4-FFF2-40B4-BE49-F238E27FC236}">
                <a16:creationId xmlns:a16="http://schemas.microsoft.com/office/drawing/2014/main" id="{D050CB7C-8C53-77B9-A10E-EB2E4EC71216}"/>
              </a:ext>
            </a:extLst>
          </p:cNvPr>
          <p:cNvSpPr>
            <a:spLocks noGrp="1"/>
          </p:cNvSpPr>
          <p:nvPr>
            <p:ph type="body" sz="quarter" idx="12" hasCustomPrompt="1"/>
          </p:nvPr>
        </p:nvSpPr>
        <p:spPr>
          <a:xfrm>
            <a:off x="654514" y="466202"/>
            <a:ext cx="4438116" cy="734262"/>
          </a:xfrm>
          <a:prstGeom prst="rect">
            <a:avLst/>
          </a:prstGeom>
        </p:spPr>
        <p:txBody>
          <a:bodyPr anchor="ctr"/>
          <a:lstStyle>
            <a:lvl1pPr marL="0" indent="0" algn="l">
              <a:buNone/>
              <a:defRPr sz="2800">
                <a:latin typeface="Clarendon" panose="02020500000000000000" pitchFamily="18" charset="0"/>
              </a:defRPr>
            </a:lvl1pPr>
          </a:lstStyle>
          <a:p>
            <a:pPr lvl="0"/>
            <a:r>
              <a:rPr lang="en-US"/>
              <a:t>Clarendon 28 pt</a:t>
            </a:r>
          </a:p>
        </p:txBody>
      </p:sp>
    </p:spTree>
    <p:extLst>
      <p:ext uri="{BB962C8B-B14F-4D97-AF65-F5344CB8AC3E}">
        <p14:creationId xmlns:p14="http://schemas.microsoft.com/office/powerpoint/2010/main" val="335493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photo right + Header">
    <p:spTree>
      <p:nvGrpSpPr>
        <p:cNvPr id="1" name=""/>
        <p:cNvGrpSpPr/>
        <p:nvPr/>
      </p:nvGrpSpPr>
      <p:grpSpPr>
        <a:xfrm>
          <a:off x="0" y="0"/>
          <a:ext cx="0" cy="0"/>
          <a:chOff x="0" y="0"/>
          <a:chExt cx="0" cy="0"/>
        </a:xfrm>
      </p:grpSpPr>
      <p:pic>
        <p:nvPicPr>
          <p:cNvPr id="6" name="Picture 5" descr="Logo, icon&#10;&#10;Description automatically generated">
            <a:extLst>
              <a:ext uri="{FF2B5EF4-FFF2-40B4-BE49-F238E27FC236}">
                <a16:creationId xmlns:a16="http://schemas.microsoft.com/office/drawing/2014/main" id="{D75BA97E-B05F-4E84-2B18-CB53883B0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8821" y="210575"/>
            <a:ext cx="645690" cy="544126"/>
          </a:xfrm>
          <a:prstGeom prst="rect">
            <a:avLst/>
          </a:prstGeom>
        </p:spPr>
      </p:pic>
      <p:pic>
        <p:nvPicPr>
          <p:cNvPr id="7" name="Picture 6" descr="Logo, icon&#10;&#10;Description automatically generated">
            <a:extLst>
              <a:ext uri="{FF2B5EF4-FFF2-40B4-BE49-F238E27FC236}">
                <a16:creationId xmlns:a16="http://schemas.microsoft.com/office/drawing/2014/main" id="{6D8DD5DD-3677-D4A1-2F56-127EB8813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469248">
            <a:off x="10981586" y="544141"/>
            <a:ext cx="559395" cy="471404"/>
          </a:xfrm>
          <a:prstGeom prst="rect">
            <a:avLst/>
          </a:prstGeom>
        </p:spPr>
      </p:pic>
      <p:sp>
        <p:nvSpPr>
          <p:cNvPr id="8" name="Picture Placeholder 7">
            <a:extLst>
              <a:ext uri="{FF2B5EF4-FFF2-40B4-BE49-F238E27FC236}">
                <a16:creationId xmlns:a16="http://schemas.microsoft.com/office/drawing/2014/main" id="{748AD448-78DB-1FC3-A2D0-A7628C85C3CD}"/>
              </a:ext>
            </a:extLst>
          </p:cNvPr>
          <p:cNvSpPr>
            <a:spLocks noGrp="1"/>
          </p:cNvSpPr>
          <p:nvPr>
            <p:ph type="pic" sz="quarter" idx="10" hasCustomPrompt="1"/>
          </p:nvPr>
        </p:nvSpPr>
        <p:spPr>
          <a:xfrm>
            <a:off x="5621867" y="1293779"/>
            <a:ext cx="6041597" cy="4931923"/>
          </a:xfrm>
          <a:custGeom>
            <a:avLst/>
            <a:gdLst>
              <a:gd name="connsiteX0" fmla="*/ 0 w 6004002"/>
              <a:gd name="connsiteY0" fmla="*/ 0 h 4823498"/>
              <a:gd name="connsiteX1" fmla="*/ 6004002 w 6004002"/>
              <a:gd name="connsiteY1" fmla="*/ 0 h 4823498"/>
              <a:gd name="connsiteX2" fmla="*/ 6004002 w 6004002"/>
              <a:gd name="connsiteY2" fmla="*/ 4823498 h 4823498"/>
              <a:gd name="connsiteX3" fmla="*/ 0 w 6004002"/>
              <a:gd name="connsiteY3" fmla="*/ 4823498 h 4823498"/>
              <a:gd name="connsiteX4" fmla="*/ 0 w 6004002"/>
              <a:gd name="connsiteY4" fmla="*/ 0 h 4823498"/>
              <a:gd name="connsiteX0" fmla="*/ 0 w 6004002"/>
              <a:gd name="connsiteY0" fmla="*/ 14710 h 4838208"/>
              <a:gd name="connsiteX1" fmla="*/ 1566873 w 6004002"/>
              <a:gd name="connsiteY1" fmla="*/ 0 h 4838208"/>
              <a:gd name="connsiteX2" fmla="*/ 6004002 w 6004002"/>
              <a:gd name="connsiteY2" fmla="*/ 14710 h 4838208"/>
              <a:gd name="connsiteX3" fmla="*/ 6004002 w 6004002"/>
              <a:gd name="connsiteY3" fmla="*/ 4838208 h 4838208"/>
              <a:gd name="connsiteX4" fmla="*/ 0 w 6004002"/>
              <a:gd name="connsiteY4" fmla="*/ 4838208 h 4838208"/>
              <a:gd name="connsiteX5" fmla="*/ 0 w 6004002"/>
              <a:gd name="connsiteY5" fmla="*/ 14710 h 4838208"/>
              <a:gd name="connsiteX0" fmla="*/ 0 w 6004002"/>
              <a:gd name="connsiteY0" fmla="*/ 63348 h 4886846"/>
              <a:gd name="connsiteX1" fmla="*/ 1527962 w 6004002"/>
              <a:gd name="connsiteY1" fmla="*/ 0 h 4886846"/>
              <a:gd name="connsiteX2" fmla="*/ 6004002 w 6004002"/>
              <a:gd name="connsiteY2" fmla="*/ 63348 h 4886846"/>
              <a:gd name="connsiteX3" fmla="*/ 6004002 w 6004002"/>
              <a:gd name="connsiteY3" fmla="*/ 4886846 h 4886846"/>
              <a:gd name="connsiteX4" fmla="*/ 0 w 6004002"/>
              <a:gd name="connsiteY4" fmla="*/ 4886846 h 4886846"/>
              <a:gd name="connsiteX5" fmla="*/ 0 w 6004002"/>
              <a:gd name="connsiteY5" fmla="*/ 63348 h 4886846"/>
              <a:gd name="connsiteX0" fmla="*/ 0 w 6004002"/>
              <a:gd name="connsiteY0" fmla="*/ 63348 h 4893012"/>
              <a:gd name="connsiteX1" fmla="*/ 1527962 w 6004002"/>
              <a:gd name="connsiteY1" fmla="*/ 0 h 4893012"/>
              <a:gd name="connsiteX2" fmla="*/ 6004002 w 6004002"/>
              <a:gd name="connsiteY2" fmla="*/ 63348 h 4893012"/>
              <a:gd name="connsiteX3" fmla="*/ 6004002 w 6004002"/>
              <a:gd name="connsiteY3" fmla="*/ 4886846 h 4893012"/>
              <a:gd name="connsiteX4" fmla="*/ 4504627 w 6004002"/>
              <a:gd name="connsiteY4" fmla="*/ 4893012 h 4893012"/>
              <a:gd name="connsiteX5" fmla="*/ 0 w 6004002"/>
              <a:gd name="connsiteY5" fmla="*/ 4886846 h 4893012"/>
              <a:gd name="connsiteX6" fmla="*/ 0 w 6004002"/>
              <a:gd name="connsiteY6" fmla="*/ 63348 h 4893012"/>
              <a:gd name="connsiteX0" fmla="*/ 0 w 6004002"/>
              <a:gd name="connsiteY0" fmla="*/ 63348 h 4931923"/>
              <a:gd name="connsiteX1" fmla="*/ 1527962 w 6004002"/>
              <a:gd name="connsiteY1" fmla="*/ 0 h 4931923"/>
              <a:gd name="connsiteX2" fmla="*/ 6004002 w 6004002"/>
              <a:gd name="connsiteY2" fmla="*/ 63348 h 4931923"/>
              <a:gd name="connsiteX3" fmla="*/ 6004002 w 6004002"/>
              <a:gd name="connsiteY3" fmla="*/ 4886846 h 4931923"/>
              <a:gd name="connsiteX4" fmla="*/ 4592176 w 6004002"/>
              <a:gd name="connsiteY4" fmla="*/ 4931923 h 4931923"/>
              <a:gd name="connsiteX5" fmla="*/ 0 w 6004002"/>
              <a:gd name="connsiteY5" fmla="*/ 4886846 h 4931923"/>
              <a:gd name="connsiteX6" fmla="*/ 0 w 6004002"/>
              <a:gd name="connsiteY6" fmla="*/ 63348 h 4931923"/>
              <a:gd name="connsiteX0" fmla="*/ 0 w 6012414"/>
              <a:gd name="connsiteY0" fmla="*/ 63348 h 4931923"/>
              <a:gd name="connsiteX1" fmla="*/ 1527962 w 6012414"/>
              <a:gd name="connsiteY1" fmla="*/ 0 h 4931923"/>
              <a:gd name="connsiteX2" fmla="*/ 6004002 w 6012414"/>
              <a:gd name="connsiteY2" fmla="*/ 63348 h 4931923"/>
              <a:gd name="connsiteX3" fmla="*/ 6012414 w 6012414"/>
              <a:gd name="connsiteY3" fmla="*/ 1371600 h 4931923"/>
              <a:gd name="connsiteX4" fmla="*/ 6004002 w 6012414"/>
              <a:gd name="connsiteY4" fmla="*/ 4886846 h 4931923"/>
              <a:gd name="connsiteX5" fmla="*/ 4592176 w 6012414"/>
              <a:gd name="connsiteY5" fmla="*/ 4931923 h 4931923"/>
              <a:gd name="connsiteX6" fmla="*/ 0 w 6012414"/>
              <a:gd name="connsiteY6" fmla="*/ 4886846 h 4931923"/>
              <a:gd name="connsiteX7" fmla="*/ 0 w 6012414"/>
              <a:gd name="connsiteY7" fmla="*/ 63348 h 4931923"/>
              <a:gd name="connsiteX0" fmla="*/ 0 w 6041597"/>
              <a:gd name="connsiteY0" fmla="*/ 63348 h 4931923"/>
              <a:gd name="connsiteX1" fmla="*/ 1527962 w 6041597"/>
              <a:gd name="connsiteY1" fmla="*/ 0 h 4931923"/>
              <a:gd name="connsiteX2" fmla="*/ 6004002 w 6041597"/>
              <a:gd name="connsiteY2" fmla="*/ 63348 h 4931923"/>
              <a:gd name="connsiteX3" fmla="*/ 6041597 w 6041597"/>
              <a:gd name="connsiteY3" fmla="*/ 1391055 h 4931923"/>
              <a:gd name="connsiteX4" fmla="*/ 6004002 w 6041597"/>
              <a:gd name="connsiteY4" fmla="*/ 4886846 h 4931923"/>
              <a:gd name="connsiteX5" fmla="*/ 4592176 w 6041597"/>
              <a:gd name="connsiteY5" fmla="*/ 4931923 h 4931923"/>
              <a:gd name="connsiteX6" fmla="*/ 0 w 6041597"/>
              <a:gd name="connsiteY6" fmla="*/ 4886846 h 4931923"/>
              <a:gd name="connsiteX7" fmla="*/ 0 w 6041597"/>
              <a:gd name="connsiteY7" fmla="*/ 63348 h 493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597" h="4931923">
                <a:moveTo>
                  <a:pt x="0" y="63348"/>
                </a:moveTo>
                <a:lnTo>
                  <a:pt x="1527962" y="0"/>
                </a:lnTo>
                <a:lnTo>
                  <a:pt x="6004002" y="63348"/>
                </a:lnTo>
                <a:lnTo>
                  <a:pt x="6041597" y="1391055"/>
                </a:lnTo>
                <a:lnTo>
                  <a:pt x="6004002" y="4886846"/>
                </a:lnTo>
                <a:lnTo>
                  <a:pt x="4592176" y="4931923"/>
                </a:lnTo>
                <a:lnTo>
                  <a:pt x="0" y="4886846"/>
                </a:lnTo>
                <a:lnTo>
                  <a:pt x="0" y="63348"/>
                </a:lnTo>
                <a:close/>
              </a:path>
            </a:pathLst>
          </a:custGeom>
          <a:ln w="25400">
            <a:solidFill>
              <a:schemeClr val="tx1">
                <a:lumMod val="75000"/>
              </a:schemeClr>
            </a:solidFill>
            <a:extLst>
              <a:ext uri="{C807C97D-BFC1-408E-A445-0C87EB9F89A2}">
                <ask:lineSketchStyleProps xmlns:ask="http://schemas.microsoft.com/office/drawing/2018/sketchyshapes" sd="1219033472">
                  <a:custGeom>
                    <a:avLst/>
                    <a:gdLst>
                      <a:gd name="connsiteX0" fmla="*/ 0 w 6004002"/>
                      <a:gd name="connsiteY0" fmla="*/ 0 h 4823498"/>
                      <a:gd name="connsiteX1" fmla="*/ 547031 w 6004002"/>
                      <a:gd name="connsiteY1" fmla="*/ 0 h 4823498"/>
                      <a:gd name="connsiteX2" fmla="*/ 1214143 w 6004002"/>
                      <a:gd name="connsiteY2" fmla="*/ 0 h 4823498"/>
                      <a:gd name="connsiteX3" fmla="*/ 2001334 w 6004002"/>
                      <a:gd name="connsiteY3" fmla="*/ 0 h 4823498"/>
                      <a:gd name="connsiteX4" fmla="*/ 2548365 w 6004002"/>
                      <a:gd name="connsiteY4" fmla="*/ 0 h 4823498"/>
                      <a:gd name="connsiteX5" fmla="*/ 3275517 w 6004002"/>
                      <a:gd name="connsiteY5" fmla="*/ 0 h 4823498"/>
                      <a:gd name="connsiteX6" fmla="*/ 3822548 w 6004002"/>
                      <a:gd name="connsiteY6" fmla="*/ 0 h 4823498"/>
                      <a:gd name="connsiteX7" fmla="*/ 4489659 w 6004002"/>
                      <a:gd name="connsiteY7" fmla="*/ 0 h 4823498"/>
                      <a:gd name="connsiteX8" fmla="*/ 5216811 w 6004002"/>
                      <a:gd name="connsiteY8" fmla="*/ 0 h 4823498"/>
                      <a:gd name="connsiteX9" fmla="*/ 6004002 w 6004002"/>
                      <a:gd name="connsiteY9" fmla="*/ 0 h 4823498"/>
                      <a:gd name="connsiteX10" fmla="*/ 6004002 w 6004002"/>
                      <a:gd name="connsiteY10" fmla="*/ 544366 h 4823498"/>
                      <a:gd name="connsiteX11" fmla="*/ 6004002 w 6004002"/>
                      <a:gd name="connsiteY11" fmla="*/ 1233437 h 4823498"/>
                      <a:gd name="connsiteX12" fmla="*/ 6004002 w 6004002"/>
                      <a:gd name="connsiteY12" fmla="*/ 2018978 h 4823498"/>
                      <a:gd name="connsiteX13" fmla="*/ 6004002 w 6004002"/>
                      <a:gd name="connsiteY13" fmla="*/ 2756285 h 4823498"/>
                      <a:gd name="connsiteX14" fmla="*/ 6004002 w 6004002"/>
                      <a:gd name="connsiteY14" fmla="*/ 3397121 h 4823498"/>
                      <a:gd name="connsiteX15" fmla="*/ 6004002 w 6004002"/>
                      <a:gd name="connsiteY15" fmla="*/ 4134427 h 4823498"/>
                      <a:gd name="connsiteX16" fmla="*/ 6004002 w 6004002"/>
                      <a:gd name="connsiteY16" fmla="*/ 4823498 h 4823498"/>
                      <a:gd name="connsiteX17" fmla="*/ 5336891 w 6004002"/>
                      <a:gd name="connsiteY17" fmla="*/ 4823498 h 4823498"/>
                      <a:gd name="connsiteX18" fmla="*/ 4549699 w 6004002"/>
                      <a:gd name="connsiteY18" fmla="*/ 4823498 h 4823498"/>
                      <a:gd name="connsiteX19" fmla="*/ 3762508 w 6004002"/>
                      <a:gd name="connsiteY19" fmla="*/ 4823498 h 4823498"/>
                      <a:gd name="connsiteX20" fmla="*/ 3035357 w 6004002"/>
                      <a:gd name="connsiteY20" fmla="*/ 4823498 h 4823498"/>
                      <a:gd name="connsiteX21" fmla="*/ 2308205 w 6004002"/>
                      <a:gd name="connsiteY21" fmla="*/ 4823498 h 4823498"/>
                      <a:gd name="connsiteX22" fmla="*/ 1581054 w 6004002"/>
                      <a:gd name="connsiteY22" fmla="*/ 4823498 h 4823498"/>
                      <a:gd name="connsiteX23" fmla="*/ 1034023 w 6004002"/>
                      <a:gd name="connsiteY23" fmla="*/ 4823498 h 4823498"/>
                      <a:gd name="connsiteX24" fmla="*/ 0 w 6004002"/>
                      <a:gd name="connsiteY24" fmla="*/ 4823498 h 4823498"/>
                      <a:gd name="connsiteX25" fmla="*/ 0 w 6004002"/>
                      <a:gd name="connsiteY25" fmla="*/ 4134427 h 4823498"/>
                      <a:gd name="connsiteX26" fmla="*/ 0 w 6004002"/>
                      <a:gd name="connsiteY26" fmla="*/ 3590061 h 4823498"/>
                      <a:gd name="connsiteX27" fmla="*/ 0 w 6004002"/>
                      <a:gd name="connsiteY27" fmla="*/ 2852755 h 4823498"/>
                      <a:gd name="connsiteX28" fmla="*/ 0 w 6004002"/>
                      <a:gd name="connsiteY28" fmla="*/ 2308388 h 4823498"/>
                      <a:gd name="connsiteX29" fmla="*/ 0 w 6004002"/>
                      <a:gd name="connsiteY29" fmla="*/ 1619317 h 4823498"/>
                      <a:gd name="connsiteX30" fmla="*/ 0 w 6004002"/>
                      <a:gd name="connsiteY30" fmla="*/ 833776 h 4823498"/>
                      <a:gd name="connsiteX31" fmla="*/ 0 w 6004002"/>
                      <a:gd name="connsiteY31" fmla="*/ 0 h 482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04002" h="4823498" fill="none" extrusionOk="0">
                        <a:moveTo>
                          <a:pt x="0" y="0"/>
                        </a:moveTo>
                        <a:cubicBezTo>
                          <a:pt x="270237" y="7153"/>
                          <a:pt x="312820" y="2416"/>
                          <a:pt x="547031" y="0"/>
                        </a:cubicBezTo>
                        <a:cubicBezTo>
                          <a:pt x="781242" y="-2416"/>
                          <a:pt x="1061723" y="12959"/>
                          <a:pt x="1214143" y="0"/>
                        </a:cubicBezTo>
                        <a:cubicBezTo>
                          <a:pt x="1366563" y="-12959"/>
                          <a:pt x="1629220" y="24355"/>
                          <a:pt x="2001334" y="0"/>
                        </a:cubicBezTo>
                        <a:cubicBezTo>
                          <a:pt x="2373448" y="-24355"/>
                          <a:pt x="2293081" y="-8791"/>
                          <a:pt x="2548365" y="0"/>
                        </a:cubicBezTo>
                        <a:cubicBezTo>
                          <a:pt x="2803649" y="8791"/>
                          <a:pt x="2996310" y="17380"/>
                          <a:pt x="3275517" y="0"/>
                        </a:cubicBezTo>
                        <a:cubicBezTo>
                          <a:pt x="3554724" y="-17380"/>
                          <a:pt x="3684921" y="-11147"/>
                          <a:pt x="3822548" y="0"/>
                        </a:cubicBezTo>
                        <a:cubicBezTo>
                          <a:pt x="3960175" y="11147"/>
                          <a:pt x="4324384" y="-1105"/>
                          <a:pt x="4489659" y="0"/>
                        </a:cubicBezTo>
                        <a:cubicBezTo>
                          <a:pt x="4654934" y="1105"/>
                          <a:pt x="4939912" y="36274"/>
                          <a:pt x="5216811" y="0"/>
                        </a:cubicBezTo>
                        <a:cubicBezTo>
                          <a:pt x="5493710" y="-36274"/>
                          <a:pt x="5614821" y="1583"/>
                          <a:pt x="6004002" y="0"/>
                        </a:cubicBezTo>
                        <a:cubicBezTo>
                          <a:pt x="6010428" y="156322"/>
                          <a:pt x="6015608" y="350958"/>
                          <a:pt x="6004002" y="544366"/>
                        </a:cubicBezTo>
                        <a:cubicBezTo>
                          <a:pt x="5992396" y="737774"/>
                          <a:pt x="6009671" y="991823"/>
                          <a:pt x="6004002" y="1233437"/>
                        </a:cubicBezTo>
                        <a:cubicBezTo>
                          <a:pt x="5998333" y="1475051"/>
                          <a:pt x="5975730" y="1642210"/>
                          <a:pt x="6004002" y="2018978"/>
                        </a:cubicBezTo>
                        <a:cubicBezTo>
                          <a:pt x="6032274" y="2395746"/>
                          <a:pt x="5975403" y="2491704"/>
                          <a:pt x="6004002" y="2756285"/>
                        </a:cubicBezTo>
                        <a:cubicBezTo>
                          <a:pt x="6032601" y="3020866"/>
                          <a:pt x="5992284" y="3264753"/>
                          <a:pt x="6004002" y="3397121"/>
                        </a:cubicBezTo>
                        <a:cubicBezTo>
                          <a:pt x="6015720" y="3529489"/>
                          <a:pt x="5993190" y="3796462"/>
                          <a:pt x="6004002" y="4134427"/>
                        </a:cubicBezTo>
                        <a:cubicBezTo>
                          <a:pt x="6014814" y="4472392"/>
                          <a:pt x="5977139" y="4484687"/>
                          <a:pt x="6004002" y="4823498"/>
                        </a:cubicBezTo>
                        <a:cubicBezTo>
                          <a:pt x="5721259" y="4833718"/>
                          <a:pt x="5486273" y="4850601"/>
                          <a:pt x="5336891" y="4823498"/>
                        </a:cubicBezTo>
                        <a:cubicBezTo>
                          <a:pt x="5187509" y="4796395"/>
                          <a:pt x="4719979" y="4809732"/>
                          <a:pt x="4549699" y="4823498"/>
                        </a:cubicBezTo>
                        <a:cubicBezTo>
                          <a:pt x="4379419" y="4837264"/>
                          <a:pt x="4062669" y="4790646"/>
                          <a:pt x="3762508" y="4823498"/>
                        </a:cubicBezTo>
                        <a:cubicBezTo>
                          <a:pt x="3462347" y="4856350"/>
                          <a:pt x="3332907" y="4791848"/>
                          <a:pt x="3035357" y="4823498"/>
                        </a:cubicBezTo>
                        <a:cubicBezTo>
                          <a:pt x="2737807" y="4855148"/>
                          <a:pt x="2543072" y="4853205"/>
                          <a:pt x="2308205" y="4823498"/>
                        </a:cubicBezTo>
                        <a:cubicBezTo>
                          <a:pt x="2073338" y="4793791"/>
                          <a:pt x="1781289" y="4793645"/>
                          <a:pt x="1581054" y="4823498"/>
                        </a:cubicBezTo>
                        <a:cubicBezTo>
                          <a:pt x="1380819" y="4853351"/>
                          <a:pt x="1156092" y="4844807"/>
                          <a:pt x="1034023" y="4823498"/>
                        </a:cubicBezTo>
                        <a:cubicBezTo>
                          <a:pt x="911954" y="4802189"/>
                          <a:pt x="310861" y="4865873"/>
                          <a:pt x="0" y="4823498"/>
                        </a:cubicBezTo>
                        <a:cubicBezTo>
                          <a:pt x="15037" y="4614838"/>
                          <a:pt x="32900" y="4305126"/>
                          <a:pt x="0" y="4134427"/>
                        </a:cubicBezTo>
                        <a:cubicBezTo>
                          <a:pt x="-32900" y="3963728"/>
                          <a:pt x="-11110" y="3707438"/>
                          <a:pt x="0" y="3590061"/>
                        </a:cubicBezTo>
                        <a:cubicBezTo>
                          <a:pt x="11110" y="3472684"/>
                          <a:pt x="-27972" y="3100214"/>
                          <a:pt x="0" y="2852755"/>
                        </a:cubicBezTo>
                        <a:cubicBezTo>
                          <a:pt x="27972" y="2605296"/>
                          <a:pt x="22262" y="2457696"/>
                          <a:pt x="0" y="2308388"/>
                        </a:cubicBezTo>
                        <a:cubicBezTo>
                          <a:pt x="-22262" y="2159080"/>
                          <a:pt x="-18315" y="1770221"/>
                          <a:pt x="0" y="1619317"/>
                        </a:cubicBezTo>
                        <a:cubicBezTo>
                          <a:pt x="18315" y="1468413"/>
                          <a:pt x="-30712" y="1131274"/>
                          <a:pt x="0" y="833776"/>
                        </a:cubicBezTo>
                        <a:cubicBezTo>
                          <a:pt x="30712" y="536278"/>
                          <a:pt x="-14997" y="259521"/>
                          <a:pt x="0" y="0"/>
                        </a:cubicBezTo>
                        <a:close/>
                      </a:path>
                      <a:path w="6004002" h="4823498" stroke="0" extrusionOk="0">
                        <a:moveTo>
                          <a:pt x="0" y="0"/>
                        </a:moveTo>
                        <a:cubicBezTo>
                          <a:pt x="150182" y="13877"/>
                          <a:pt x="310790" y="-19750"/>
                          <a:pt x="607071" y="0"/>
                        </a:cubicBezTo>
                        <a:cubicBezTo>
                          <a:pt x="903352" y="19750"/>
                          <a:pt x="985981" y="13338"/>
                          <a:pt x="1094063" y="0"/>
                        </a:cubicBezTo>
                        <a:cubicBezTo>
                          <a:pt x="1202145" y="-13338"/>
                          <a:pt x="1661116" y="2436"/>
                          <a:pt x="1881254" y="0"/>
                        </a:cubicBezTo>
                        <a:cubicBezTo>
                          <a:pt x="2101392" y="-2436"/>
                          <a:pt x="2197700" y="-24990"/>
                          <a:pt x="2488325" y="0"/>
                        </a:cubicBezTo>
                        <a:cubicBezTo>
                          <a:pt x="2778950" y="24990"/>
                          <a:pt x="2825840" y="13823"/>
                          <a:pt x="3095397" y="0"/>
                        </a:cubicBezTo>
                        <a:cubicBezTo>
                          <a:pt x="3364954" y="-13823"/>
                          <a:pt x="3625873" y="31222"/>
                          <a:pt x="3882588" y="0"/>
                        </a:cubicBezTo>
                        <a:cubicBezTo>
                          <a:pt x="4139303" y="-31222"/>
                          <a:pt x="4318430" y="-23434"/>
                          <a:pt x="4429619" y="0"/>
                        </a:cubicBezTo>
                        <a:cubicBezTo>
                          <a:pt x="4540808" y="23434"/>
                          <a:pt x="4823267" y="4690"/>
                          <a:pt x="5216811" y="0"/>
                        </a:cubicBezTo>
                        <a:cubicBezTo>
                          <a:pt x="5610355" y="-4690"/>
                          <a:pt x="5754221" y="34506"/>
                          <a:pt x="6004002" y="0"/>
                        </a:cubicBezTo>
                        <a:cubicBezTo>
                          <a:pt x="6035910" y="298227"/>
                          <a:pt x="5976084" y="386040"/>
                          <a:pt x="6004002" y="689071"/>
                        </a:cubicBezTo>
                        <a:cubicBezTo>
                          <a:pt x="6031920" y="992102"/>
                          <a:pt x="5972229" y="1128442"/>
                          <a:pt x="6004002" y="1378142"/>
                        </a:cubicBezTo>
                        <a:cubicBezTo>
                          <a:pt x="6035775" y="1627842"/>
                          <a:pt x="5973992" y="1884675"/>
                          <a:pt x="6004002" y="2115448"/>
                        </a:cubicBezTo>
                        <a:cubicBezTo>
                          <a:pt x="6034012" y="2346221"/>
                          <a:pt x="6025751" y="2484591"/>
                          <a:pt x="6004002" y="2659815"/>
                        </a:cubicBezTo>
                        <a:cubicBezTo>
                          <a:pt x="5982253" y="2835039"/>
                          <a:pt x="6031922" y="3030878"/>
                          <a:pt x="6004002" y="3348886"/>
                        </a:cubicBezTo>
                        <a:cubicBezTo>
                          <a:pt x="5976082" y="3666894"/>
                          <a:pt x="5972806" y="3828213"/>
                          <a:pt x="6004002" y="4037957"/>
                        </a:cubicBezTo>
                        <a:cubicBezTo>
                          <a:pt x="6035198" y="4247701"/>
                          <a:pt x="6014771" y="4569342"/>
                          <a:pt x="6004002" y="4823498"/>
                        </a:cubicBezTo>
                        <a:cubicBezTo>
                          <a:pt x="5805955" y="4824664"/>
                          <a:pt x="5427174" y="4816351"/>
                          <a:pt x="5276851" y="4823498"/>
                        </a:cubicBezTo>
                        <a:cubicBezTo>
                          <a:pt x="5126528" y="4830645"/>
                          <a:pt x="4935591" y="4803360"/>
                          <a:pt x="4609739" y="4823498"/>
                        </a:cubicBezTo>
                        <a:cubicBezTo>
                          <a:pt x="4283887" y="4843636"/>
                          <a:pt x="4318588" y="4816279"/>
                          <a:pt x="4122748" y="4823498"/>
                        </a:cubicBezTo>
                        <a:cubicBezTo>
                          <a:pt x="3926908" y="4830717"/>
                          <a:pt x="3711662" y="4824091"/>
                          <a:pt x="3575717" y="4823498"/>
                        </a:cubicBezTo>
                        <a:cubicBezTo>
                          <a:pt x="3439772" y="4822905"/>
                          <a:pt x="3058707" y="4832154"/>
                          <a:pt x="2788525" y="4823498"/>
                        </a:cubicBezTo>
                        <a:cubicBezTo>
                          <a:pt x="2518343" y="4814842"/>
                          <a:pt x="2434169" y="4821362"/>
                          <a:pt x="2121414" y="4823498"/>
                        </a:cubicBezTo>
                        <a:cubicBezTo>
                          <a:pt x="1808659" y="4825634"/>
                          <a:pt x="1790291" y="4819657"/>
                          <a:pt x="1574383" y="4823498"/>
                        </a:cubicBezTo>
                        <a:cubicBezTo>
                          <a:pt x="1358475" y="4827339"/>
                          <a:pt x="1071960" y="4809027"/>
                          <a:pt x="907271" y="4823498"/>
                        </a:cubicBezTo>
                        <a:cubicBezTo>
                          <a:pt x="742582" y="4837969"/>
                          <a:pt x="352972" y="4781128"/>
                          <a:pt x="0" y="4823498"/>
                        </a:cubicBezTo>
                        <a:cubicBezTo>
                          <a:pt x="-25005" y="4656205"/>
                          <a:pt x="-9938" y="4459059"/>
                          <a:pt x="0" y="4279132"/>
                        </a:cubicBezTo>
                        <a:cubicBezTo>
                          <a:pt x="9938" y="4099205"/>
                          <a:pt x="-28147" y="3882480"/>
                          <a:pt x="0" y="3541826"/>
                        </a:cubicBezTo>
                        <a:cubicBezTo>
                          <a:pt x="28147" y="3201172"/>
                          <a:pt x="14852" y="3114691"/>
                          <a:pt x="0" y="2949224"/>
                        </a:cubicBezTo>
                        <a:cubicBezTo>
                          <a:pt x="-14852" y="2783757"/>
                          <a:pt x="12431" y="2338028"/>
                          <a:pt x="0" y="2163683"/>
                        </a:cubicBezTo>
                        <a:cubicBezTo>
                          <a:pt x="-12431" y="1989338"/>
                          <a:pt x="27469" y="1832620"/>
                          <a:pt x="0" y="1522847"/>
                        </a:cubicBezTo>
                        <a:cubicBezTo>
                          <a:pt x="-27469" y="1213074"/>
                          <a:pt x="11348" y="1147467"/>
                          <a:pt x="0" y="978481"/>
                        </a:cubicBezTo>
                        <a:cubicBezTo>
                          <a:pt x="-11348" y="809495"/>
                          <a:pt x="74" y="298480"/>
                          <a:pt x="0" y="0"/>
                        </a:cubicBezTo>
                        <a:close/>
                      </a:path>
                    </a:pathLst>
                  </a:custGeom>
                  <ask:type>
                    <ask:lineSketchNone/>
                  </ask:type>
                </ask:lineSketchStyleProps>
              </a:ext>
            </a:extLst>
          </a:ln>
        </p:spPr>
        <p:txBody>
          <a:bodyPr anchor="ctr"/>
          <a:lstStyle>
            <a:lvl1pPr marL="0" indent="0" algn="ctr">
              <a:buNone/>
              <a:defRPr/>
            </a:lvl1pPr>
          </a:lstStyle>
          <a:p>
            <a:r>
              <a:rPr lang="en-US"/>
              <a:t>Click icon to insert photo</a:t>
            </a:r>
          </a:p>
        </p:txBody>
      </p:sp>
      <p:sp>
        <p:nvSpPr>
          <p:cNvPr id="3" name="Text Placeholder 2">
            <a:extLst>
              <a:ext uri="{FF2B5EF4-FFF2-40B4-BE49-F238E27FC236}">
                <a16:creationId xmlns:a16="http://schemas.microsoft.com/office/drawing/2014/main" id="{86856679-46C8-9CFE-4D8C-3E944BFD7C18}"/>
              </a:ext>
            </a:extLst>
          </p:cNvPr>
          <p:cNvSpPr>
            <a:spLocks noGrp="1"/>
          </p:cNvSpPr>
          <p:nvPr>
            <p:ph type="body" sz="quarter" idx="12" hasCustomPrompt="1"/>
          </p:nvPr>
        </p:nvSpPr>
        <p:spPr>
          <a:xfrm>
            <a:off x="423455" y="310244"/>
            <a:ext cx="8788742" cy="734262"/>
          </a:xfrm>
          <a:prstGeom prst="rect">
            <a:avLst/>
          </a:prstGeom>
        </p:spPr>
        <p:txBody>
          <a:bodyPr anchor="ctr"/>
          <a:lstStyle>
            <a:lvl1pPr marL="0" indent="0" algn="l">
              <a:buNone/>
              <a:defRPr sz="2800">
                <a:latin typeface="Clarendon" panose="02020500000000000000" pitchFamily="18" charset="0"/>
              </a:defRPr>
            </a:lvl1pPr>
          </a:lstStyle>
          <a:p>
            <a:pPr lvl="0"/>
            <a:r>
              <a:rPr lang="en-US"/>
              <a:t>Clarendon 28 pt</a:t>
            </a:r>
          </a:p>
        </p:txBody>
      </p:sp>
      <p:pic>
        <p:nvPicPr>
          <p:cNvPr id="2" name="Graphic 1">
            <a:extLst>
              <a:ext uri="{FF2B5EF4-FFF2-40B4-BE49-F238E27FC236}">
                <a16:creationId xmlns:a16="http://schemas.microsoft.com/office/drawing/2014/main" id="{B3B88567-4236-90FD-7370-32542AE403D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864969">
            <a:off x="307114" y="5603716"/>
            <a:ext cx="915991" cy="940186"/>
          </a:xfrm>
          <a:prstGeom prst="rect">
            <a:avLst/>
          </a:prstGeom>
        </p:spPr>
      </p:pic>
    </p:spTree>
    <p:extLst>
      <p:ext uri="{BB962C8B-B14F-4D97-AF65-F5344CB8AC3E}">
        <p14:creationId xmlns:p14="http://schemas.microsoft.com/office/powerpoint/2010/main" val="4145203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y BG + Design Elements 1">
    <p:bg>
      <p:bgPr>
        <a:solidFill>
          <a:srgbClr val="E5E6E5"/>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E13A59B-F8AE-8AE9-B4D8-7CCC66961F63}"/>
              </a:ext>
            </a:extLst>
          </p:cNvPr>
          <p:cNvGrpSpPr/>
          <p:nvPr userDrawn="1"/>
        </p:nvGrpSpPr>
        <p:grpSpPr>
          <a:xfrm rot="1633858">
            <a:off x="205005" y="40067"/>
            <a:ext cx="1319455" cy="1909913"/>
            <a:chOff x="2553" y="375179"/>
            <a:chExt cx="1319455" cy="1909913"/>
          </a:xfrm>
        </p:grpSpPr>
        <p:pic>
          <p:nvPicPr>
            <p:cNvPr id="4" name="Picture 3" descr="A picture containing light, blur&#10;&#10;Description automatically generated">
              <a:extLst>
                <a:ext uri="{FF2B5EF4-FFF2-40B4-BE49-F238E27FC236}">
                  <a16:creationId xmlns:a16="http://schemas.microsoft.com/office/drawing/2014/main" id="{99062344-25E2-8A19-FD66-546C64B2568A}"/>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rot="20011523">
              <a:off x="2553" y="1285505"/>
              <a:ext cx="1319455" cy="999587"/>
            </a:xfrm>
            <a:prstGeom prst="rect">
              <a:avLst/>
            </a:prstGeom>
          </p:spPr>
        </p:pic>
        <p:pic>
          <p:nvPicPr>
            <p:cNvPr id="5" name="Picture 4" descr="Icon&#10;&#10;Description automatically generated">
              <a:extLst>
                <a:ext uri="{FF2B5EF4-FFF2-40B4-BE49-F238E27FC236}">
                  <a16:creationId xmlns:a16="http://schemas.microsoft.com/office/drawing/2014/main" id="{1BF800E6-EFAB-1E8B-E95E-405C143DF7D4}"/>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20445" y="375179"/>
              <a:ext cx="502696" cy="605567"/>
            </a:xfrm>
            <a:prstGeom prst="rect">
              <a:avLst/>
            </a:prstGeom>
          </p:spPr>
        </p:pic>
      </p:grpSp>
      <p:pic>
        <p:nvPicPr>
          <p:cNvPr id="6" name="Picture 5" descr="Logo, icon&#10;&#10;Description automatically generated">
            <a:extLst>
              <a:ext uri="{FF2B5EF4-FFF2-40B4-BE49-F238E27FC236}">
                <a16:creationId xmlns:a16="http://schemas.microsoft.com/office/drawing/2014/main" id="{139A99CB-A0CC-0C87-8987-F0173D307A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327275">
            <a:off x="215256" y="5966719"/>
            <a:ext cx="561193" cy="472920"/>
          </a:xfrm>
          <a:prstGeom prst="rect">
            <a:avLst/>
          </a:prstGeom>
        </p:spPr>
      </p:pic>
      <p:pic>
        <p:nvPicPr>
          <p:cNvPr id="7" name="Picture 6" descr="Icon&#10;&#10;Description automatically generated">
            <a:extLst>
              <a:ext uri="{FF2B5EF4-FFF2-40B4-BE49-F238E27FC236}">
                <a16:creationId xmlns:a16="http://schemas.microsoft.com/office/drawing/2014/main" id="{B8D26838-EAF7-27BA-26A1-080052DAA64C}"/>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rot="14138887">
            <a:off x="7314154" y="3468649"/>
            <a:ext cx="779854" cy="1027897"/>
          </a:xfrm>
          <a:prstGeom prst="rect">
            <a:avLst/>
          </a:prstGeom>
        </p:spPr>
      </p:pic>
      <p:pic>
        <p:nvPicPr>
          <p:cNvPr id="8" name="Picture 7" descr="Logo, icon&#10;&#10;Description automatically generated">
            <a:extLst>
              <a:ext uri="{FF2B5EF4-FFF2-40B4-BE49-F238E27FC236}">
                <a16:creationId xmlns:a16="http://schemas.microsoft.com/office/drawing/2014/main" id="{51C2FB4E-73F6-0494-36EC-2606471AAB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44301" y="666676"/>
            <a:ext cx="571441" cy="481556"/>
          </a:xfrm>
          <a:prstGeom prst="rect">
            <a:avLst/>
          </a:prstGeom>
        </p:spPr>
      </p:pic>
      <p:pic>
        <p:nvPicPr>
          <p:cNvPr id="9" name="Picture 8" descr="Logo, icon&#10;&#10;Description automatically generated">
            <a:extLst>
              <a:ext uri="{FF2B5EF4-FFF2-40B4-BE49-F238E27FC236}">
                <a16:creationId xmlns:a16="http://schemas.microsoft.com/office/drawing/2014/main" id="{081A7CBF-AAAE-2972-AA70-18223E8EC6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11367596" y="314824"/>
            <a:ext cx="402089" cy="338842"/>
          </a:xfrm>
          <a:prstGeom prst="rect">
            <a:avLst/>
          </a:prstGeom>
        </p:spPr>
      </p:pic>
      <p:pic>
        <p:nvPicPr>
          <p:cNvPr id="11" name="Graphic 10">
            <a:extLst>
              <a:ext uri="{FF2B5EF4-FFF2-40B4-BE49-F238E27FC236}">
                <a16:creationId xmlns:a16="http://schemas.microsoft.com/office/drawing/2014/main" id="{EC6D9058-AA45-3FF8-B2E2-CC47A29EFCF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91695">
            <a:off x="11227505" y="4933996"/>
            <a:ext cx="741325" cy="760906"/>
          </a:xfrm>
          <a:prstGeom prst="rect">
            <a:avLst/>
          </a:prstGeom>
        </p:spPr>
      </p:pic>
    </p:spTree>
    <p:extLst>
      <p:ext uri="{BB962C8B-B14F-4D97-AF65-F5344CB8AC3E}">
        <p14:creationId xmlns:p14="http://schemas.microsoft.com/office/powerpoint/2010/main" val="2549192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y BG">
    <p:bg>
      <p:bgPr>
        <a:solidFill>
          <a:srgbClr val="E5E6E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008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y BG with dashed lines">
    <p:bg>
      <p:bgPr>
        <a:solidFill>
          <a:srgbClr val="E5E6E5"/>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BB64693-5FFE-7D2E-BD93-A00B14C829DE}"/>
              </a:ext>
            </a:extLst>
          </p:cNvPr>
          <p:cNvSpPr/>
          <p:nvPr userDrawn="1"/>
        </p:nvSpPr>
        <p:spPr>
          <a:xfrm>
            <a:off x="41378" y="13648"/>
            <a:ext cx="2070364" cy="179504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CB37921A-0940-A103-AE84-7C07385B48F7}"/>
              </a:ext>
            </a:extLst>
          </p:cNvPr>
          <p:cNvSpPr/>
          <p:nvPr userDrawn="1"/>
        </p:nvSpPr>
        <p:spPr>
          <a:xfrm rot="10800000" flipV="1">
            <a:off x="10074711" y="5062960"/>
            <a:ext cx="2070364" cy="179504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857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y BG + Design Elements 2">
    <p:bg>
      <p:bgPr>
        <a:solidFill>
          <a:srgbClr val="E5E6E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A81679E-C45A-3642-C3A6-64A7F2ECEF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49966" y="786507"/>
            <a:ext cx="3142034" cy="2592729"/>
          </a:xfrm>
          <a:prstGeom prst="rect">
            <a:avLst/>
          </a:prstGeom>
        </p:spPr>
      </p:pic>
      <p:pic>
        <p:nvPicPr>
          <p:cNvPr id="5" name="Graphic 4">
            <a:extLst>
              <a:ext uri="{FF2B5EF4-FFF2-40B4-BE49-F238E27FC236}">
                <a16:creationId xmlns:a16="http://schemas.microsoft.com/office/drawing/2014/main" id="{82CAFE1F-5EEF-589B-9797-E03613E660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27322">
            <a:off x="10163361" y="4952362"/>
            <a:ext cx="1009474" cy="1036138"/>
          </a:xfrm>
          <a:prstGeom prst="rect">
            <a:avLst/>
          </a:prstGeom>
        </p:spPr>
      </p:pic>
      <p:pic>
        <p:nvPicPr>
          <p:cNvPr id="6" name="Graphic 5">
            <a:extLst>
              <a:ext uri="{FF2B5EF4-FFF2-40B4-BE49-F238E27FC236}">
                <a16:creationId xmlns:a16="http://schemas.microsoft.com/office/drawing/2014/main" id="{E0C91BA8-2DA2-1A90-DAFF-30DE15CD50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3015782"/>
            <a:ext cx="3142034" cy="2592729"/>
          </a:xfrm>
          <a:prstGeom prst="rect">
            <a:avLst/>
          </a:prstGeom>
        </p:spPr>
      </p:pic>
      <p:pic>
        <p:nvPicPr>
          <p:cNvPr id="11" name="Picture 10" descr="Logo, icon&#10;&#10;Description automatically generated">
            <a:extLst>
              <a:ext uri="{FF2B5EF4-FFF2-40B4-BE49-F238E27FC236}">
                <a16:creationId xmlns:a16="http://schemas.microsoft.com/office/drawing/2014/main" id="{977D3D12-DA11-0B69-86D1-6EB694107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81808" y="5784573"/>
            <a:ext cx="571441" cy="481556"/>
          </a:xfrm>
          <a:prstGeom prst="rect">
            <a:avLst/>
          </a:prstGeom>
        </p:spPr>
      </p:pic>
      <p:pic>
        <p:nvPicPr>
          <p:cNvPr id="12" name="Picture 11" descr="Logo, icon&#10;&#10;Description automatically generated">
            <a:extLst>
              <a:ext uri="{FF2B5EF4-FFF2-40B4-BE49-F238E27FC236}">
                <a16:creationId xmlns:a16="http://schemas.microsoft.com/office/drawing/2014/main" id="{AF55473E-C7E2-8BDE-B0AC-8FDC5B9D8F5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959887">
            <a:off x="757947" y="405952"/>
            <a:ext cx="571441" cy="481556"/>
          </a:xfrm>
          <a:prstGeom prst="rect">
            <a:avLst/>
          </a:prstGeom>
        </p:spPr>
      </p:pic>
      <p:pic>
        <p:nvPicPr>
          <p:cNvPr id="14" name="Picture 13" descr="Logo, icon&#10;&#10;Description automatically generated">
            <a:extLst>
              <a:ext uri="{FF2B5EF4-FFF2-40B4-BE49-F238E27FC236}">
                <a16:creationId xmlns:a16="http://schemas.microsoft.com/office/drawing/2014/main" id="{41115BC2-CE2A-4BBD-19C3-8B59AB2D33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243395">
            <a:off x="1542465" y="572057"/>
            <a:ext cx="508957" cy="428900"/>
          </a:xfrm>
          <a:prstGeom prst="rect">
            <a:avLst/>
          </a:prstGeom>
        </p:spPr>
      </p:pic>
      <p:pic>
        <p:nvPicPr>
          <p:cNvPr id="15" name="Graphic 14">
            <a:extLst>
              <a:ext uri="{FF2B5EF4-FFF2-40B4-BE49-F238E27FC236}">
                <a16:creationId xmlns:a16="http://schemas.microsoft.com/office/drawing/2014/main" id="{6FB8569B-A50E-3EAE-533D-6A386E05A4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3454" y="3015782"/>
            <a:ext cx="3142034" cy="2592729"/>
          </a:xfrm>
          <a:prstGeom prst="rect">
            <a:avLst/>
          </a:prstGeom>
        </p:spPr>
      </p:pic>
      <p:sp>
        <p:nvSpPr>
          <p:cNvPr id="16" name="Rectangle 18">
            <a:extLst>
              <a:ext uri="{FF2B5EF4-FFF2-40B4-BE49-F238E27FC236}">
                <a16:creationId xmlns:a16="http://schemas.microsoft.com/office/drawing/2014/main" id="{2FA3350F-E815-3794-799F-EE666564E947}"/>
              </a:ext>
            </a:extLst>
          </p:cNvPr>
          <p:cNvSpPr/>
          <p:nvPr userDrawn="1"/>
        </p:nvSpPr>
        <p:spPr>
          <a:xfrm>
            <a:off x="88185" y="111066"/>
            <a:ext cx="12015631" cy="6635868"/>
          </a:xfrm>
          <a:custGeom>
            <a:avLst/>
            <a:gdLst>
              <a:gd name="connsiteX0" fmla="*/ 0 w 12192000"/>
              <a:gd name="connsiteY0" fmla="*/ 0 h 497364"/>
              <a:gd name="connsiteX1" fmla="*/ 12192000 w 12192000"/>
              <a:gd name="connsiteY1" fmla="*/ 0 h 497364"/>
              <a:gd name="connsiteX2" fmla="*/ 12192000 w 12192000"/>
              <a:gd name="connsiteY2" fmla="*/ 497364 h 497364"/>
              <a:gd name="connsiteX3" fmla="*/ 0 w 12192000"/>
              <a:gd name="connsiteY3" fmla="*/ 497364 h 497364"/>
              <a:gd name="connsiteX4" fmla="*/ 0 w 12192000"/>
              <a:gd name="connsiteY4" fmla="*/ 0 h 497364"/>
              <a:gd name="connsiteX0" fmla="*/ 0 w 12192000"/>
              <a:gd name="connsiteY0" fmla="*/ 8474 h 505838"/>
              <a:gd name="connsiteX1" fmla="*/ 11439728 w 12192000"/>
              <a:gd name="connsiteY1" fmla="*/ 0 h 505838"/>
              <a:gd name="connsiteX2" fmla="*/ 12192000 w 12192000"/>
              <a:gd name="connsiteY2" fmla="*/ 8474 h 505838"/>
              <a:gd name="connsiteX3" fmla="*/ 12192000 w 12192000"/>
              <a:gd name="connsiteY3" fmla="*/ 505838 h 505838"/>
              <a:gd name="connsiteX4" fmla="*/ 0 w 12192000"/>
              <a:gd name="connsiteY4" fmla="*/ 505838 h 505838"/>
              <a:gd name="connsiteX5" fmla="*/ 0 w 12192000"/>
              <a:gd name="connsiteY5" fmla="*/ 8474 h 505838"/>
              <a:gd name="connsiteX0" fmla="*/ 0 w 12192000"/>
              <a:gd name="connsiteY0" fmla="*/ 66840 h 564204"/>
              <a:gd name="connsiteX1" fmla="*/ 6225702 w 12192000"/>
              <a:gd name="connsiteY1" fmla="*/ 0 h 564204"/>
              <a:gd name="connsiteX2" fmla="*/ 12192000 w 12192000"/>
              <a:gd name="connsiteY2" fmla="*/ 66840 h 564204"/>
              <a:gd name="connsiteX3" fmla="*/ 12192000 w 12192000"/>
              <a:gd name="connsiteY3" fmla="*/ 564204 h 564204"/>
              <a:gd name="connsiteX4" fmla="*/ 0 w 12192000"/>
              <a:gd name="connsiteY4" fmla="*/ 564204 h 564204"/>
              <a:gd name="connsiteX5" fmla="*/ 0 w 12192000"/>
              <a:gd name="connsiteY5" fmla="*/ 66840 h 564204"/>
              <a:gd name="connsiteX0" fmla="*/ 0 w 12192000"/>
              <a:gd name="connsiteY0" fmla="*/ 0 h 497364"/>
              <a:gd name="connsiteX1" fmla="*/ 6167336 w 12192000"/>
              <a:gd name="connsiteY1" fmla="*/ 20709 h 497364"/>
              <a:gd name="connsiteX2" fmla="*/ 12192000 w 12192000"/>
              <a:gd name="connsiteY2" fmla="*/ 0 h 497364"/>
              <a:gd name="connsiteX3" fmla="*/ 12192000 w 12192000"/>
              <a:gd name="connsiteY3" fmla="*/ 497364 h 497364"/>
              <a:gd name="connsiteX4" fmla="*/ 0 w 12192000"/>
              <a:gd name="connsiteY4" fmla="*/ 497364 h 497364"/>
              <a:gd name="connsiteX5" fmla="*/ 0 w 12192000"/>
              <a:gd name="connsiteY5" fmla="*/ 0 h 497364"/>
              <a:gd name="connsiteX0" fmla="*/ 0 w 12192000"/>
              <a:gd name="connsiteY0" fmla="*/ 8474 h 505838"/>
              <a:gd name="connsiteX1" fmla="*/ 6147881 w 12192000"/>
              <a:gd name="connsiteY1" fmla="*/ 0 h 505838"/>
              <a:gd name="connsiteX2" fmla="*/ 12192000 w 12192000"/>
              <a:gd name="connsiteY2" fmla="*/ 8474 h 505838"/>
              <a:gd name="connsiteX3" fmla="*/ 12192000 w 12192000"/>
              <a:gd name="connsiteY3" fmla="*/ 505838 h 505838"/>
              <a:gd name="connsiteX4" fmla="*/ 0 w 12192000"/>
              <a:gd name="connsiteY4" fmla="*/ 505838 h 505838"/>
              <a:gd name="connsiteX5" fmla="*/ 0 w 12192000"/>
              <a:gd name="connsiteY5" fmla="*/ 8474 h 505838"/>
              <a:gd name="connsiteX0" fmla="*/ 0 w 12192000"/>
              <a:gd name="connsiteY0" fmla="*/ 0 h 497364"/>
              <a:gd name="connsiteX1" fmla="*/ 12192000 w 12192000"/>
              <a:gd name="connsiteY1" fmla="*/ 0 h 497364"/>
              <a:gd name="connsiteX2" fmla="*/ 12192000 w 12192000"/>
              <a:gd name="connsiteY2" fmla="*/ 497364 h 497364"/>
              <a:gd name="connsiteX3" fmla="*/ 0 w 12192000"/>
              <a:gd name="connsiteY3" fmla="*/ 497364 h 497364"/>
              <a:gd name="connsiteX4" fmla="*/ 0 w 12192000"/>
              <a:gd name="connsiteY4" fmla="*/ 0 h 497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97364">
                <a:moveTo>
                  <a:pt x="0" y="0"/>
                </a:moveTo>
                <a:lnTo>
                  <a:pt x="12192000" y="0"/>
                </a:lnTo>
                <a:lnTo>
                  <a:pt x="12192000" y="497364"/>
                </a:lnTo>
                <a:lnTo>
                  <a:pt x="0" y="497364"/>
                </a:lnTo>
                <a:lnTo>
                  <a:pt x="0"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060983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 BG + Design Elements + Large Photo">
    <p:bg>
      <p:bgPr>
        <a:solidFill>
          <a:srgbClr val="E5E6E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A81679E-C45A-3642-C3A6-64A7F2ECEF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49966" y="786507"/>
            <a:ext cx="3142034" cy="2592729"/>
          </a:xfrm>
          <a:prstGeom prst="rect">
            <a:avLst/>
          </a:prstGeom>
        </p:spPr>
      </p:pic>
      <p:pic>
        <p:nvPicPr>
          <p:cNvPr id="6" name="Graphic 5">
            <a:extLst>
              <a:ext uri="{FF2B5EF4-FFF2-40B4-BE49-F238E27FC236}">
                <a16:creationId xmlns:a16="http://schemas.microsoft.com/office/drawing/2014/main" id="{E0C91BA8-2DA2-1A90-DAFF-30DE15CD50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3015782"/>
            <a:ext cx="3142034" cy="2592729"/>
          </a:xfrm>
          <a:prstGeom prst="rect">
            <a:avLst/>
          </a:prstGeom>
        </p:spPr>
      </p:pic>
      <p:pic>
        <p:nvPicPr>
          <p:cNvPr id="11" name="Picture 10" descr="Logo, icon&#10;&#10;Description automatically generated">
            <a:extLst>
              <a:ext uri="{FF2B5EF4-FFF2-40B4-BE49-F238E27FC236}">
                <a16:creationId xmlns:a16="http://schemas.microsoft.com/office/drawing/2014/main" id="{977D3D12-DA11-0B69-86D1-6EB6941070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15798" y="4572993"/>
            <a:ext cx="571441" cy="481556"/>
          </a:xfrm>
          <a:prstGeom prst="rect">
            <a:avLst/>
          </a:prstGeom>
        </p:spPr>
      </p:pic>
      <p:pic>
        <p:nvPicPr>
          <p:cNvPr id="12" name="Picture 11" descr="Logo, icon&#10;&#10;Description automatically generated">
            <a:extLst>
              <a:ext uri="{FF2B5EF4-FFF2-40B4-BE49-F238E27FC236}">
                <a16:creationId xmlns:a16="http://schemas.microsoft.com/office/drawing/2014/main" id="{AF55473E-C7E2-8BDE-B0AC-8FDC5B9D8F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959887">
            <a:off x="1398027" y="545729"/>
            <a:ext cx="571441" cy="481556"/>
          </a:xfrm>
          <a:prstGeom prst="rect">
            <a:avLst/>
          </a:prstGeom>
        </p:spPr>
      </p:pic>
      <p:pic>
        <p:nvPicPr>
          <p:cNvPr id="14" name="Picture 13" descr="Logo, icon&#10;&#10;Description automatically generated">
            <a:extLst>
              <a:ext uri="{FF2B5EF4-FFF2-40B4-BE49-F238E27FC236}">
                <a16:creationId xmlns:a16="http://schemas.microsoft.com/office/drawing/2014/main" id="{41115BC2-CE2A-4BBD-19C3-8B59AB2D33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243395">
            <a:off x="2182545" y="711834"/>
            <a:ext cx="508957" cy="428900"/>
          </a:xfrm>
          <a:prstGeom prst="rect">
            <a:avLst/>
          </a:prstGeom>
        </p:spPr>
      </p:pic>
      <p:sp>
        <p:nvSpPr>
          <p:cNvPr id="2" name="Picture Placeholder 6">
            <a:extLst>
              <a:ext uri="{FF2B5EF4-FFF2-40B4-BE49-F238E27FC236}">
                <a16:creationId xmlns:a16="http://schemas.microsoft.com/office/drawing/2014/main" id="{E04BB516-687B-1884-D8A9-53B578DADFAC}"/>
              </a:ext>
            </a:extLst>
          </p:cNvPr>
          <p:cNvSpPr>
            <a:spLocks noGrp="1"/>
          </p:cNvSpPr>
          <p:nvPr>
            <p:ph type="pic" sz="quarter" idx="10" hasCustomPrompt="1"/>
          </p:nvPr>
        </p:nvSpPr>
        <p:spPr>
          <a:xfrm>
            <a:off x="921971" y="1377192"/>
            <a:ext cx="10348058" cy="4945786"/>
          </a:xfrm>
          <a:custGeom>
            <a:avLst/>
            <a:gdLst>
              <a:gd name="connsiteX0" fmla="*/ 0 w 11174122"/>
              <a:gd name="connsiteY0" fmla="*/ 0 h 5679146"/>
              <a:gd name="connsiteX1" fmla="*/ 11174122 w 11174122"/>
              <a:gd name="connsiteY1" fmla="*/ 0 h 5679146"/>
              <a:gd name="connsiteX2" fmla="*/ 11174122 w 11174122"/>
              <a:gd name="connsiteY2" fmla="*/ 5679146 h 5679146"/>
              <a:gd name="connsiteX3" fmla="*/ 0 w 11174122"/>
              <a:gd name="connsiteY3" fmla="*/ 5679146 h 5679146"/>
              <a:gd name="connsiteX4" fmla="*/ 0 w 11174122"/>
              <a:gd name="connsiteY4" fmla="*/ 0 h 5679146"/>
              <a:gd name="connsiteX0" fmla="*/ 0 w 11174122"/>
              <a:gd name="connsiteY0" fmla="*/ 0 h 5679146"/>
              <a:gd name="connsiteX1" fmla="*/ 2516363 w 11174122"/>
              <a:gd name="connsiteY1" fmla="*/ 3960 h 5679146"/>
              <a:gd name="connsiteX2" fmla="*/ 11174122 w 11174122"/>
              <a:gd name="connsiteY2" fmla="*/ 0 h 5679146"/>
              <a:gd name="connsiteX3" fmla="*/ 11174122 w 11174122"/>
              <a:gd name="connsiteY3" fmla="*/ 5679146 h 5679146"/>
              <a:gd name="connsiteX4" fmla="*/ 0 w 11174122"/>
              <a:gd name="connsiteY4" fmla="*/ 5679146 h 5679146"/>
              <a:gd name="connsiteX5" fmla="*/ 0 w 11174122"/>
              <a:gd name="connsiteY5" fmla="*/ 0 h 5679146"/>
              <a:gd name="connsiteX0" fmla="*/ 0 w 11174122"/>
              <a:gd name="connsiteY0" fmla="*/ 34950 h 5714096"/>
              <a:gd name="connsiteX1" fmla="*/ 2399631 w 11174122"/>
              <a:gd name="connsiteY1" fmla="*/ 0 h 5714096"/>
              <a:gd name="connsiteX2" fmla="*/ 11174122 w 11174122"/>
              <a:gd name="connsiteY2" fmla="*/ 34950 h 5714096"/>
              <a:gd name="connsiteX3" fmla="*/ 11174122 w 11174122"/>
              <a:gd name="connsiteY3" fmla="*/ 5714096 h 5714096"/>
              <a:gd name="connsiteX4" fmla="*/ 0 w 11174122"/>
              <a:gd name="connsiteY4" fmla="*/ 5714096 h 5714096"/>
              <a:gd name="connsiteX5" fmla="*/ 0 w 11174122"/>
              <a:gd name="connsiteY5" fmla="*/ 34950 h 5714096"/>
              <a:gd name="connsiteX0" fmla="*/ 0 w 11174122"/>
              <a:gd name="connsiteY0" fmla="*/ 36191 h 5715337"/>
              <a:gd name="connsiteX1" fmla="*/ 2399631 w 11174122"/>
              <a:gd name="connsiteY1" fmla="*/ 1241 h 5715337"/>
              <a:gd name="connsiteX2" fmla="*/ 11174122 w 11174122"/>
              <a:gd name="connsiteY2" fmla="*/ 36191 h 5715337"/>
              <a:gd name="connsiteX3" fmla="*/ 11174122 w 11174122"/>
              <a:gd name="connsiteY3" fmla="*/ 5715337 h 5715337"/>
              <a:gd name="connsiteX4" fmla="*/ 0 w 11174122"/>
              <a:gd name="connsiteY4" fmla="*/ 5715337 h 5715337"/>
              <a:gd name="connsiteX5" fmla="*/ 0 w 11174122"/>
              <a:gd name="connsiteY5" fmla="*/ 36191 h 5715337"/>
              <a:gd name="connsiteX0" fmla="*/ 0 w 11174122"/>
              <a:gd name="connsiteY0" fmla="*/ 36191 h 5715337"/>
              <a:gd name="connsiteX1" fmla="*/ 2399631 w 11174122"/>
              <a:gd name="connsiteY1" fmla="*/ 1241 h 5715337"/>
              <a:gd name="connsiteX2" fmla="*/ 11174122 w 11174122"/>
              <a:gd name="connsiteY2" fmla="*/ 36191 h 5715337"/>
              <a:gd name="connsiteX3" fmla="*/ 11174122 w 11174122"/>
              <a:gd name="connsiteY3" fmla="*/ 5715337 h 5715337"/>
              <a:gd name="connsiteX4" fmla="*/ 8956074 w 11174122"/>
              <a:gd name="connsiteY4" fmla="*/ 5701650 h 5715337"/>
              <a:gd name="connsiteX5" fmla="*/ 0 w 11174122"/>
              <a:gd name="connsiteY5" fmla="*/ 5715337 h 5715337"/>
              <a:gd name="connsiteX6" fmla="*/ 0 w 11174122"/>
              <a:gd name="connsiteY6" fmla="*/ 36191 h 5715337"/>
              <a:gd name="connsiteX0" fmla="*/ 0 w 11174122"/>
              <a:gd name="connsiteY0" fmla="*/ 36191 h 5769743"/>
              <a:gd name="connsiteX1" fmla="*/ 2399631 w 11174122"/>
              <a:gd name="connsiteY1" fmla="*/ 1241 h 5769743"/>
              <a:gd name="connsiteX2" fmla="*/ 11174122 w 11174122"/>
              <a:gd name="connsiteY2" fmla="*/ 36191 h 5769743"/>
              <a:gd name="connsiteX3" fmla="*/ 11174122 w 11174122"/>
              <a:gd name="connsiteY3" fmla="*/ 5715337 h 5769743"/>
              <a:gd name="connsiteX4" fmla="*/ 9004712 w 11174122"/>
              <a:gd name="connsiteY4" fmla="*/ 5769743 h 5769743"/>
              <a:gd name="connsiteX5" fmla="*/ 0 w 11174122"/>
              <a:gd name="connsiteY5" fmla="*/ 5715337 h 5769743"/>
              <a:gd name="connsiteX6" fmla="*/ 0 w 11174122"/>
              <a:gd name="connsiteY6" fmla="*/ 36191 h 5769743"/>
              <a:gd name="connsiteX0" fmla="*/ 0 w 11174122"/>
              <a:gd name="connsiteY0" fmla="*/ 36191 h 5769743"/>
              <a:gd name="connsiteX1" fmla="*/ 2399631 w 11174122"/>
              <a:gd name="connsiteY1" fmla="*/ 1241 h 5769743"/>
              <a:gd name="connsiteX2" fmla="*/ 11174122 w 11174122"/>
              <a:gd name="connsiteY2" fmla="*/ 36191 h 5769743"/>
              <a:gd name="connsiteX3" fmla="*/ 11164252 w 11174122"/>
              <a:gd name="connsiteY3" fmla="*/ 1713310 h 5769743"/>
              <a:gd name="connsiteX4" fmla="*/ 11174122 w 11174122"/>
              <a:gd name="connsiteY4" fmla="*/ 5715337 h 5769743"/>
              <a:gd name="connsiteX5" fmla="*/ 9004712 w 11174122"/>
              <a:gd name="connsiteY5" fmla="*/ 5769743 h 5769743"/>
              <a:gd name="connsiteX6" fmla="*/ 0 w 11174122"/>
              <a:gd name="connsiteY6" fmla="*/ 5715337 h 5769743"/>
              <a:gd name="connsiteX7" fmla="*/ 0 w 11174122"/>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771676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907863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907863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801" h="5769743">
                <a:moveTo>
                  <a:pt x="0" y="36191"/>
                </a:moveTo>
                <a:cubicBezTo>
                  <a:pt x="799877" y="24541"/>
                  <a:pt x="986911" y="-6565"/>
                  <a:pt x="2399631" y="1241"/>
                </a:cubicBezTo>
                <a:lnTo>
                  <a:pt x="11174122" y="36191"/>
                </a:lnTo>
                <a:cubicBezTo>
                  <a:pt x="11200015" y="660082"/>
                  <a:pt x="11216180" y="719767"/>
                  <a:pt x="11251801" y="1907863"/>
                </a:cubicBezTo>
                <a:lnTo>
                  <a:pt x="11174122" y="5715337"/>
                </a:lnTo>
                <a:lnTo>
                  <a:pt x="9004712" y="5769743"/>
                </a:lnTo>
                <a:lnTo>
                  <a:pt x="0" y="5715337"/>
                </a:lnTo>
                <a:lnTo>
                  <a:pt x="0" y="36191"/>
                </a:lnTo>
                <a:close/>
              </a:path>
            </a:pathLst>
          </a:custGeom>
          <a:ln w="28575">
            <a:solidFill>
              <a:schemeClr val="tx1"/>
            </a:solidFill>
          </a:ln>
        </p:spPr>
        <p:txBody>
          <a:bodyPr anchor="ctr"/>
          <a:lstStyle>
            <a:lvl1pPr marL="0" indent="0" algn="ctr">
              <a:buNone/>
              <a:defRPr/>
            </a:lvl1pPr>
          </a:lstStyle>
          <a:p>
            <a:r>
              <a:rPr lang="en-US"/>
              <a:t>Click icon to insert photo</a:t>
            </a:r>
          </a:p>
        </p:txBody>
      </p:sp>
      <p:pic>
        <p:nvPicPr>
          <p:cNvPr id="3" name="Graphic 2">
            <a:extLst>
              <a:ext uri="{FF2B5EF4-FFF2-40B4-BE49-F238E27FC236}">
                <a16:creationId xmlns:a16="http://schemas.microsoft.com/office/drawing/2014/main" id="{A69F2501-1D5A-F930-472D-BA991452A44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142537">
            <a:off x="279731" y="891254"/>
            <a:ext cx="757770" cy="562468"/>
          </a:xfrm>
          <a:prstGeom prst="rect">
            <a:avLst/>
          </a:prstGeom>
        </p:spPr>
      </p:pic>
      <p:pic>
        <p:nvPicPr>
          <p:cNvPr id="4" name="Graphic 3">
            <a:extLst>
              <a:ext uri="{FF2B5EF4-FFF2-40B4-BE49-F238E27FC236}">
                <a16:creationId xmlns:a16="http://schemas.microsoft.com/office/drawing/2014/main" id="{79E676CD-FB42-6FEE-D319-812DEBC7EDF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907299">
            <a:off x="11222633" y="5967073"/>
            <a:ext cx="757770" cy="562468"/>
          </a:xfrm>
          <a:prstGeom prst="rect">
            <a:avLst/>
          </a:prstGeom>
        </p:spPr>
      </p:pic>
    </p:spTree>
    <p:extLst>
      <p:ext uri="{BB962C8B-B14F-4D97-AF65-F5344CB8AC3E}">
        <p14:creationId xmlns:p14="http://schemas.microsoft.com/office/powerpoint/2010/main" val="91070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o Photo Right - Gray BG">
    <p:bg>
      <p:bgPr>
        <a:solidFill>
          <a:srgbClr val="ECECEC"/>
        </a:solid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DF5E0E13-0407-A918-0497-B1C4A701E2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8237" y="889034"/>
            <a:ext cx="453921" cy="382521"/>
          </a:xfrm>
          <a:prstGeom prst="rect">
            <a:avLst/>
          </a:prstGeom>
        </p:spPr>
      </p:pic>
      <p:pic>
        <p:nvPicPr>
          <p:cNvPr id="22" name="Picture 21" descr="Shape&#10;&#10;Description automatically generated">
            <a:extLst>
              <a:ext uri="{FF2B5EF4-FFF2-40B4-BE49-F238E27FC236}">
                <a16:creationId xmlns:a16="http://schemas.microsoft.com/office/drawing/2014/main" id="{5D3B8C97-1908-DCBB-CC68-A9D310053F1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374" t="9749" r="45584" b="16074"/>
          <a:stretch/>
        </p:blipFill>
        <p:spPr>
          <a:xfrm rot="160461">
            <a:off x="7642040" y="1626025"/>
            <a:ext cx="4135831" cy="4566711"/>
          </a:xfrm>
          <a:prstGeom prst="rect">
            <a:avLst/>
          </a:prstGeom>
        </p:spPr>
      </p:pic>
      <p:pic>
        <p:nvPicPr>
          <p:cNvPr id="23" name="Picture 22" descr="A picture containing text, vector graphics&#10;&#10;Description automatically generated">
            <a:extLst>
              <a:ext uri="{FF2B5EF4-FFF2-40B4-BE49-F238E27FC236}">
                <a16:creationId xmlns:a16="http://schemas.microsoft.com/office/drawing/2014/main" id="{8C4CC4A9-4C6A-D41D-6975-CC0BB18499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55976">
            <a:off x="9077349" y="1410512"/>
            <a:ext cx="1437722" cy="594013"/>
          </a:xfrm>
          <a:prstGeom prst="rect">
            <a:avLst/>
          </a:prstGeom>
        </p:spPr>
      </p:pic>
      <p:sp>
        <p:nvSpPr>
          <p:cNvPr id="26" name="Picture Placeholder 25">
            <a:extLst>
              <a:ext uri="{FF2B5EF4-FFF2-40B4-BE49-F238E27FC236}">
                <a16:creationId xmlns:a16="http://schemas.microsoft.com/office/drawing/2014/main" id="{7C317596-2993-90A4-88C2-0C441F49643C}"/>
              </a:ext>
            </a:extLst>
          </p:cNvPr>
          <p:cNvSpPr>
            <a:spLocks noGrp="1"/>
          </p:cNvSpPr>
          <p:nvPr>
            <p:ph type="pic" sz="quarter" idx="10"/>
          </p:nvPr>
        </p:nvSpPr>
        <p:spPr>
          <a:xfrm rot="160461">
            <a:off x="7946961" y="2084839"/>
            <a:ext cx="3542678" cy="2959928"/>
          </a:xfrm>
          <a:prstGeom prst="rect">
            <a:avLst/>
          </a:prstGeom>
        </p:spPr>
        <p:txBody>
          <a:bodyPr anchor="ctr"/>
          <a:lstStyle>
            <a:lvl1pPr marL="0" indent="0" algn="ctr">
              <a:buNone/>
              <a:defRPr/>
            </a:lvl1pPr>
          </a:lstStyle>
          <a:p>
            <a:endParaRPr lang="en-US"/>
          </a:p>
          <a:p>
            <a:endParaRPr lang="en-US"/>
          </a:p>
          <a:p>
            <a:r>
              <a:rPr lang="en-US"/>
              <a:t>Click icon to insert photo</a:t>
            </a:r>
          </a:p>
        </p:txBody>
      </p:sp>
      <p:pic>
        <p:nvPicPr>
          <p:cNvPr id="19" name="Picture 18" descr="Logo, icon&#10;&#10;Description automatically generated">
            <a:extLst>
              <a:ext uri="{FF2B5EF4-FFF2-40B4-BE49-F238E27FC236}">
                <a16:creationId xmlns:a16="http://schemas.microsoft.com/office/drawing/2014/main" id="{B25B39EB-B8AA-86BD-EB85-62E3CFD84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1160" y="995561"/>
            <a:ext cx="586946" cy="494622"/>
          </a:xfrm>
          <a:prstGeom prst="rect">
            <a:avLst/>
          </a:prstGeom>
        </p:spPr>
      </p:pic>
      <p:pic>
        <p:nvPicPr>
          <p:cNvPr id="2" name="Graphic 1">
            <a:extLst>
              <a:ext uri="{FF2B5EF4-FFF2-40B4-BE49-F238E27FC236}">
                <a16:creationId xmlns:a16="http://schemas.microsoft.com/office/drawing/2014/main" id="{FD277437-0D32-517E-48C9-15B275EA786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7868">
            <a:off x="4266731" y="805578"/>
            <a:ext cx="741325" cy="760906"/>
          </a:xfrm>
          <a:prstGeom prst="rect">
            <a:avLst/>
          </a:prstGeom>
        </p:spPr>
      </p:pic>
      <p:pic>
        <p:nvPicPr>
          <p:cNvPr id="3" name="Graphic 2">
            <a:extLst>
              <a:ext uri="{FF2B5EF4-FFF2-40B4-BE49-F238E27FC236}">
                <a16:creationId xmlns:a16="http://schemas.microsoft.com/office/drawing/2014/main" id="{BACFA025-3AB3-14F1-EB5D-456B471CC89F}"/>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178" b="36103"/>
          <a:stretch/>
        </p:blipFill>
        <p:spPr>
          <a:xfrm>
            <a:off x="0" y="6169347"/>
            <a:ext cx="3373740" cy="688654"/>
          </a:xfrm>
          <a:prstGeom prst="rect">
            <a:avLst/>
          </a:prstGeom>
        </p:spPr>
      </p:pic>
      <p:pic>
        <p:nvPicPr>
          <p:cNvPr id="4" name="Graphic 3">
            <a:extLst>
              <a:ext uri="{FF2B5EF4-FFF2-40B4-BE49-F238E27FC236}">
                <a16:creationId xmlns:a16="http://schemas.microsoft.com/office/drawing/2014/main" id="{39443EC4-D352-71B8-0E2D-2D02A0B893B6}"/>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178" b="36103"/>
          <a:stretch/>
        </p:blipFill>
        <p:spPr>
          <a:xfrm>
            <a:off x="8818260" y="171001"/>
            <a:ext cx="3373740" cy="688654"/>
          </a:xfrm>
          <a:prstGeom prst="rect">
            <a:avLst/>
          </a:prstGeom>
        </p:spPr>
      </p:pic>
      <p:pic>
        <p:nvPicPr>
          <p:cNvPr id="5" name="Picture 4" descr="Logo, icon&#10;&#10;Description automatically generated">
            <a:extLst>
              <a:ext uri="{FF2B5EF4-FFF2-40B4-BE49-F238E27FC236}">
                <a16:creationId xmlns:a16="http://schemas.microsoft.com/office/drawing/2014/main" id="{EDAC4F65-A5A3-1AFD-B63F-60CF6BE186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605195">
            <a:off x="1459910" y="6226160"/>
            <a:ext cx="453921" cy="382521"/>
          </a:xfrm>
          <a:prstGeom prst="rect">
            <a:avLst/>
          </a:prstGeom>
        </p:spPr>
      </p:pic>
    </p:spTree>
    <p:extLst>
      <p:ext uri="{BB962C8B-B14F-4D97-AF65-F5344CB8AC3E}">
        <p14:creationId xmlns:p14="http://schemas.microsoft.com/office/powerpoint/2010/main" val="3644242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 BG + Larger Photo + White Stars">
    <p:bg>
      <p:bgPr>
        <a:solidFill>
          <a:srgbClr val="E5E6E5"/>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E4FD28B-798D-7354-4C15-AC6F396575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7479" y="0"/>
            <a:ext cx="2284521" cy="1885130"/>
          </a:xfrm>
          <a:prstGeom prst="rect">
            <a:avLst/>
          </a:prstGeom>
        </p:spPr>
      </p:pic>
      <p:pic>
        <p:nvPicPr>
          <p:cNvPr id="6" name="Graphic 5">
            <a:extLst>
              <a:ext uri="{FF2B5EF4-FFF2-40B4-BE49-F238E27FC236}">
                <a16:creationId xmlns:a16="http://schemas.microsoft.com/office/drawing/2014/main" id="{E0C91BA8-2DA2-1A90-DAFF-30DE15CD50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972870"/>
            <a:ext cx="2284521" cy="1885130"/>
          </a:xfrm>
          <a:prstGeom prst="rect">
            <a:avLst/>
          </a:prstGeom>
        </p:spPr>
      </p:pic>
      <p:sp>
        <p:nvSpPr>
          <p:cNvPr id="2" name="Picture Placeholder 6">
            <a:extLst>
              <a:ext uri="{FF2B5EF4-FFF2-40B4-BE49-F238E27FC236}">
                <a16:creationId xmlns:a16="http://schemas.microsoft.com/office/drawing/2014/main" id="{0A291750-F97E-4C33-B0C3-677A0D1E891E}"/>
              </a:ext>
            </a:extLst>
          </p:cNvPr>
          <p:cNvSpPr>
            <a:spLocks noGrp="1"/>
          </p:cNvSpPr>
          <p:nvPr>
            <p:ph type="pic" sz="quarter" idx="10" hasCustomPrompt="1"/>
          </p:nvPr>
        </p:nvSpPr>
        <p:spPr>
          <a:xfrm>
            <a:off x="508939" y="541020"/>
            <a:ext cx="11251801" cy="5781958"/>
          </a:xfrm>
          <a:custGeom>
            <a:avLst/>
            <a:gdLst>
              <a:gd name="connsiteX0" fmla="*/ 0 w 11174122"/>
              <a:gd name="connsiteY0" fmla="*/ 0 h 5679146"/>
              <a:gd name="connsiteX1" fmla="*/ 11174122 w 11174122"/>
              <a:gd name="connsiteY1" fmla="*/ 0 h 5679146"/>
              <a:gd name="connsiteX2" fmla="*/ 11174122 w 11174122"/>
              <a:gd name="connsiteY2" fmla="*/ 5679146 h 5679146"/>
              <a:gd name="connsiteX3" fmla="*/ 0 w 11174122"/>
              <a:gd name="connsiteY3" fmla="*/ 5679146 h 5679146"/>
              <a:gd name="connsiteX4" fmla="*/ 0 w 11174122"/>
              <a:gd name="connsiteY4" fmla="*/ 0 h 5679146"/>
              <a:gd name="connsiteX0" fmla="*/ 0 w 11174122"/>
              <a:gd name="connsiteY0" fmla="*/ 0 h 5679146"/>
              <a:gd name="connsiteX1" fmla="*/ 2516363 w 11174122"/>
              <a:gd name="connsiteY1" fmla="*/ 3960 h 5679146"/>
              <a:gd name="connsiteX2" fmla="*/ 11174122 w 11174122"/>
              <a:gd name="connsiteY2" fmla="*/ 0 h 5679146"/>
              <a:gd name="connsiteX3" fmla="*/ 11174122 w 11174122"/>
              <a:gd name="connsiteY3" fmla="*/ 5679146 h 5679146"/>
              <a:gd name="connsiteX4" fmla="*/ 0 w 11174122"/>
              <a:gd name="connsiteY4" fmla="*/ 5679146 h 5679146"/>
              <a:gd name="connsiteX5" fmla="*/ 0 w 11174122"/>
              <a:gd name="connsiteY5" fmla="*/ 0 h 5679146"/>
              <a:gd name="connsiteX0" fmla="*/ 0 w 11174122"/>
              <a:gd name="connsiteY0" fmla="*/ 34950 h 5714096"/>
              <a:gd name="connsiteX1" fmla="*/ 2399631 w 11174122"/>
              <a:gd name="connsiteY1" fmla="*/ 0 h 5714096"/>
              <a:gd name="connsiteX2" fmla="*/ 11174122 w 11174122"/>
              <a:gd name="connsiteY2" fmla="*/ 34950 h 5714096"/>
              <a:gd name="connsiteX3" fmla="*/ 11174122 w 11174122"/>
              <a:gd name="connsiteY3" fmla="*/ 5714096 h 5714096"/>
              <a:gd name="connsiteX4" fmla="*/ 0 w 11174122"/>
              <a:gd name="connsiteY4" fmla="*/ 5714096 h 5714096"/>
              <a:gd name="connsiteX5" fmla="*/ 0 w 11174122"/>
              <a:gd name="connsiteY5" fmla="*/ 34950 h 5714096"/>
              <a:gd name="connsiteX0" fmla="*/ 0 w 11174122"/>
              <a:gd name="connsiteY0" fmla="*/ 36191 h 5715337"/>
              <a:gd name="connsiteX1" fmla="*/ 2399631 w 11174122"/>
              <a:gd name="connsiteY1" fmla="*/ 1241 h 5715337"/>
              <a:gd name="connsiteX2" fmla="*/ 11174122 w 11174122"/>
              <a:gd name="connsiteY2" fmla="*/ 36191 h 5715337"/>
              <a:gd name="connsiteX3" fmla="*/ 11174122 w 11174122"/>
              <a:gd name="connsiteY3" fmla="*/ 5715337 h 5715337"/>
              <a:gd name="connsiteX4" fmla="*/ 0 w 11174122"/>
              <a:gd name="connsiteY4" fmla="*/ 5715337 h 5715337"/>
              <a:gd name="connsiteX5" fmla="*/ 0 w 11174122"/>
              <a:gd name="connsiteY5" fmla="*/ 36191 h 5715337"/>
              <a:gd name="connsiteX0" fmla="*/ 0 w 11174122"/>
              <a:gd name="connsiteY0" fmla="*/ 36191 h 5715337"/>
              <a:gd name="connsiteX1" fmla="*/ 2399631 w 11174122"/>
              <a:gd name="connsiteY1" fmla="*/ 1241 h 5715337"/>
              <a:gd name="connsiteX2" fmla="*/ 11174122 w 11174122"/>
              <a:gd name="connsiteY2" fmla="*/ 36191 h 5715337"/>
              <a:gd name="connsiteX3" fmla="*/ 11174122 w 11174122"/>
              <a:gd name="connsiteY3" fmla="*/ 5715337 h 5715337"/>
              <a:gd name="connsiteX4" fmla="*/ 8956074 w 11174122"/>
              <a:gd name="connsiteY4" fmla="*/ 5701650 h 5715337"/>
              <a:gd name="connsiteX5" fmla="*/ 0 w 11174122"/>
              <a:gd name="connsiteY5" fmla="*/ 5715337 h 5715337"/>
              <a:gd name="connsiteX6" fmla="*/ 0 w 11174122"/>
              <a:gd name="connsiteY6" fmla="*/ 36191 h 5715337"/>
              <a:gd name="connsiteX0" fmla="*/ 0 w 11174122"/>
              <a:gd name="connsiteY0" fmla="*/ 36191 h 5769743"/>
              <a:gd name="connsiteX1" fmla="*/ 2399631 w 11174122"/>
              <a:gd name="connsiteY1" fmla="*/ 1241 h 5769743"/>
              <a:gd name="connsiteX2" fmla="*/ 11174122 w 11174122"/>
              <a:gd name="connsiteY2" fmla="*/ 36191 h 5769743"/>
              <a:gd name="connsiteX3" fmla="*/ 11174122 w 11174122"/>
              <a:gd name="connsiteY3" fmla="*/ 5715337 h 5769743"/>
              <a:gd name="connsiteX4" fmla="*/ 9004712 w 11174122"/>
              <a:gd name="connsiteY4" fmla="*/ 5769743 h 5769743"/>
              <a:gd name="connsiteX5" fmla="*/ 0 w 11174122"/>
              <a:gd name="connsiteY5" fmla="*/ 5715337 h 5769743"/>
              <a:gd name="connsiteX6" fmla="*/ 0 w 11174122"/>
              <a:gd name="connsiteY6" fmla="*/ 36191 h 5769743"/>
              <a:gd name="connsiteX0" fmla="*/ 0 w 11174122"/>
              <a:gd name="connsiteY0" fmla="*/ 36191 h 5769743"/>
              <a:gd name="connsiteX1" fmla="*/ 2399631 w 11174122"/>
              <a:gd name="connsiteY1" fmla="*/ 1241 h 5769743"/>
              <a:gd name="connsiteX2" fmla="*/ 11174122 w 11174122"/>
              <a:gd name="connsiteY2" fmla="*/ 36191 h 5769743"/>
              <a:gd name="connsiteX3" fmla="*/ 11164252 w 11174122"/>
              <a:gd name="connsiteY3" fmla="*/ 1713310 h 5769743"/>
              <a:gd name="connsiteX4" fmla="*/ 11174122 w 11174122"/>
              <a:gd name="connsiteY4" fmla="*/ 5715337 h 5769743"/>
              <a:gd name="connsiteX5" fmla="*/ 9004712 w 11174122"/>
              <a:gd name="connsiteY5" fmla="*/ 5769743 h 5769743"/>
              <a:gd name="connsiteX6" fmla="*/ 0 w 11174122"/>
              <a:gd name="connsiteY6" fmla="*/ 5715337 h 5769743"/>
              <a:gd name="connsiteX7" fmla="*/ 0 w 11174122"/>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771676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907863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 name="connsiteX0" fmla="*/ 0 w 11251801"/>
              <a:gd name="connsiteY0" fmla="*/ 36191 h 5769743"/>
              <a:gd name="connsiteX1" fmla="*/ 2399631 w 11251801"/>
              <a:gd name="connsiteY1" fmla="*/ 1241 h 5769743"/>
              <a:gd name="connsiteX2" fmla="*/ 11174122 w 11251801"/>
              <a:gd name="connsiteY2" fmla="*/ 36191 h 5769743"/>
              <a:gd name="connsiteX3" fmla="*/ 11251801 w 11251801"/>
              <a:gd name="connsiteY3" fmla="*/ 1907863 h 5769743"/>
              <a:gd name="connsiteX4" fmla="*/ 11174122 w 11251801"/>
              <a:gd name="connsiteY4" fmla="*/ 5715337 h 5769743"/>
              <a:gd name="connsiteX5" fmla="*/ 9004712 w 11251801"/>
              <a:gd name="connsiteY5" fmla="*/ 5769743 h 5769743"/>
              <a:gd name="connsiteX6" fmla="*/ 0 w 11251801"/>
              <a:gd name="connsiteY6" fmla="*/ 5715337 h 5769743"/>
              <a:gd name="connsiteX7" fmla="*/ 0 w 11251801"/>
              <a:gd name="connsiteY7" fmla="*/ 36191 h 576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801" h="5769743">
                <a:moveTo>
                  <a:pt x="0" y="36191"/>
                </a:moveTo>
                <a:cubicBezTo>
                  <a:pt x="799877" y="24541"/>
                  <a:pt x="986911" y="-6565"/>
                  <a:pt x="2399631" y="1241"/>
                </a:cubicBezTo>
                <a:lnTo>
                  <a:pt x="11174122" y="36191"/>
                </a:lnTo>
                <a:cubicBezTo>
                  <a:pt x="11200015" y="660082"/>
                  <a:pt x="11216180" y="719767"/>
                  <a:pt x="11251801" y="1907863"/>
                </a:cubicBezTo>
                <a:lnTo>
                  <a:pt x="11174122" y="5715337"/>
                </a:lnTo>
                <a:lnTo>
                  <a:pt x="9004712" y="5769743"/>
                </a:lnTo>
                <a:lnTo>
                  <a:pt x="0" y="5715337"/>
                </a:lnTo>
                <a:lnTo>
                  <a:pt x="0" y="36191"/>
                </a:lnTo>
                <a:close/>
              </a:path>
            </a:pathLst>
          </a:custGeom>
          <a:ln w="28575">
            <a:solidFill>
              <a:schemeClr val="tx1"/>
            </a:solidFill>
          </a:ln>
        </p:spPr>
        <p:txBody>
          <a:bodyPr anchor="ctr"/>
          <a:lstStyle>
            <a:lvl1pPr marL="0" indent="0" algn="ctr">
              <a:buNone/>
              <a:defRPr/>
            </a:lvl1pPr>
          </a:lstStyle>
          <a:p>
            <a:r>
              <a:rPr lang="en-US"/>
              <a:t>Click icon to insert photo</a:t>
            </a:r>
          </a:p>
        </p:txBody>
      </p:sp>
    </p:spTree>
    <p:extLst>
      <p:ext uri="{BB962C8B-B14F-4D97-AF65-F5344CB8AC3E}">
        <p14:creationId xmlns:p14="http://schemas.microsoft.com/office/powerpoint/2010/main" val="2199625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581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BG + Header + Yellow Stars">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7D1C7FC-D30E-140E-8B09-9C82715117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82285">
            <a:off x="271275" y="207454"/>
            <a:ext cx="656080" cy="486987"/>
          </a:xfrm>
          <a:prstGeom prst="rect">
            <a:avLst/>
          </a:prstGeom>
        </p:spPr>
      </p:pic>
      <p:sp>
        <p:nvSpPr>
          <p:cNvPr id="2" name="Text Placeholder 2">
            <a:extLst>
              <a:ext uri="{FF2B5EF4-FFF2-40B4-BE49-F238E27FC236}">
                <a16:creationId xmlns:a16="http://schemas.microsoft.com/office/drawing/2014/main" id="{C986693B-CF46-DB7B-D9A2-81E28AD93C0D}"/>
              </a:ext>
            </a:extLst>
          </p:cNvPr>
          <p:cNvSpPr>
            <a:spLocks noGrp="1"/>
          </p:cNvSpPr>
          <p:nvPr>
            <p:ph type="body" sz="quarter" idx="12" hasCustomPrompt="1"/>
          </p:nvPr>
        </p:nvSpPr>
        <p:spPr>
          <a:xfrm>
            <a:off x="629184" y="499179"/>
            <a:ext cx="8788742" cy="734262"/>
          </a:xfrm>
          <a:prstGeom prst="rect">
            <a:avLst/>
          </a:prstGeom>
        </p:spPr>
        <p:txBody>
          <a:bodyPr anchor="ctr"/>
          <a:lstStyle>
            <a:lvl1pPr marL="0" indent="0" algn="l">
              <a:buNone/>
              <a:defRPr sz="2800">
                <a:latin typeface="Clarendon" panose="02020500000000000000" pitchFamily="18" charset="0"/>
              </a:defRPr>
            </a:lvl1pPr>
          </a:lstStyle>
          <a:p>
            <a:pPr lvl="0"/>
            <a:r>
              <a:rPr lang="en-US"/>
              <a:t>Clarendon 28 pt</a:t>
            </a:r>
          </a:p>
        </p:txBody>
      </p:sp>
      <p:pic>
        <p:nvPicPr>
          <p:cNvPr id="4" name="Graphic 3">
            <a:extLst>
              <a:ext uri="{FF2B5EF4-FFF2-40B4-BE49-F238E27FC236}">
                <a16:creationId xmlns:a16="http://schemas.microsoft.com/office/drawing/2014/main" id="{DE318B94-847A-4FFB-D6A3-AEF4DE5AA9E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01591" y="5363085"/>
            <a:ext cx="1811634" cy="1494915"/>
          </a:xfrm>
          <a:prstGeom prst="rect">
            <a:avLst/>
          </a:prstGeom>
        </p:spPr>
      </p:pic>
    </p:spTree>
    <p:extLst>
      <p:ext uri="{BB962C8B-B14F-4D97-AF65-F5344CB8AC3E}">
        <p14:creationId xmlns:p14="http://schemas.microsoft.com/office/powerpoint/2010/main" val="3874896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BG + Header + Yellow Stars + Border">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53E9715B-2B22-52F9-6F8E-27D191D27F0E}"/>
              </a:ext>
            </a:extLst>
          </p:cNvPr>
          <p:cNvSpPr/>
          <p:nvPr userDrawn="1"/>
        </p:nvSpPr>
        <p:spPr>
          <a:xfrm>
            <a:off x="88185" y="111066"/>
            <a:ext cx="12015631" cy="6635868"/>
          </a:xfrm>
          <a:custGeom>
            <a:avLst/>
            <a:gdLst>
              <a:gd name="connsiteX0" fmla="*/ 0 w 12192000"/>
              <a:gd name="connsiteY0" fmla="*/ 0 h 497364"/>
              <a:gd name="connsiteX1" fmla="*/ 12192000 w 12192000"/>
              <a:gd name="connsiteY1" fmla="*/ 0 h 497364"/>
              <a:gd name="connsiteX2" fmla="*/ 12192000 w 12192000"/>
              <a:gd name="connsiteY2" fmla="*/ 497364 h 497364"/>
              <a:gd name="connsiteX3" fmla="*/ 0 w 12192000"/>
              <a:gd name="connsiteY3" fmla="*/ 497364 h 497364"/>
              <a:gd name="connsiteX4" fmla="*/ 0 w 12192000"/>
              <a:gd name="connsiteY4" fmla="*/ 0 h 497364"/>
              <a:gd name="connsiteX0" fmla="*/ 0 w 12192000"/>
              <a:gd name="connsiteY0" fmla="*/ 8474 h 505838"/>
              <a:gd name="connsiteX1" fmla="*/ 11439728 w 12192000"/>
              <a:gd name="connsiteY1" fmla="*/ 0 h 505838"/>
              <a:gd name="connsiteX2" fmla="*/ 12192000 w 12192000"/>
              <a:gd name="connsiteY2" fmla="*/ 8474 h 505838"/>
              <a:gd name="connsiteX3" fmla="*/ 12192000 w 12192000"/>
              <a:gd name="connsiteY3" fmla="*/ 505838 h 505838"/>
              <a:gd name="connsiteX4" fmla="*/ 0 w 12192000"/>
              <a:gd name="connsiteY4" fmla="*/ 505838 h 505838"/>
              <a:gd name="connsiteX5" fmla="*/ 0 w 12192000"/>
              <a:gd name="connsiteY5" fmla="*/ 8474 h 505838"/>
              <a:gd name="connsiteX0" fmla="*/ 0 w 12192000"/>
              <a:gd name="connsiteY0" fmla="*/ 66840 h 564204"/>
              <a:gd name="connsiteX1" fmla="*/ 6225702 w 12192000"/>
              <a:gd name="connsiteY1" fmla="*/ 0 h 564204"/>
              <a:gd name="connsiteX2" fmla="*/ 12192000 w 12192000"/>
              <a:gd name="connsiteY2" fmla="*/ 66840 h 564204"/>
              <a:gd name="connsiteX3" fmla="*/ 12192000 w 12192000"/>
              <a:gd name="connsiteY3" fmla="*/ 564204 h 564204"/>
              <a:gd name="connsiteX4" fmla="*/ 0 w 12192000"/>
              <a:gd name="connsiteY4" fmla="*/ 564204 h 564204"/>
              <a:gd name="connsiteX5" fmla="*/ 0 w 12192000"/>
              <a:gd name="connsiteY5" fmla="*/ 66840 h 564204"/>
              <a:gd name="connsiteX0" fmla="*/ 0 w 12192000"/>
              <a:gd name="connsiteY0" fmla="*/ 0 h 497364"/>
              <a:gd name="connsiteX1" fmla="*/ 6167336 w 12192000"/>
              <a:gd name="connsiteY1" fmla="*/ 20709 h 497364"/>
              <a:gd name="connsiteX2" fmla="*/ 12192000 w 12192000"/>
              <a:gd name="connsiteY2" fmla="*/ 0 h 497364"/>
              <a:gd name="connsiteX3" fmla="*/ 12192000 w 12192000"/>
              <a:gd name="connsiteY3" fmla="*/ 497364 h 497364"/>
              <a:gd name="connsiteX4" fmla="*/ 0 w 12192000"/>
              <a:gd name="connsiteY4" fmla="*/ 497364 h 497364"/>
              <a:gd name="connsiteX5" fmla="*/ 0 w 12192000"/>
              <a:gd name="connsiteY5" fmla="*/ 0 h 497364"/>
              <a:gd name="connsiteX0" fmla="*/ 0 w 12192000"/>
              <a:gd name="connsiteY0" fmla="*/ 8474 h 505838"/>
              <a:gd name="connsiteX1" fmla="*/ 6147881 w 12192000"/>
              <a:gd name="connsiteY1" fmla="*/ 0 h 505838"/>
              <a:gd name="connsiteX2" fmla="*/ 12192000 w 12192000"/>
              <a:gd name="connsiteY2" fmla="*/ 8474 h 505838"/>
              <a:gd name="connsiteX3" fmla="*/ 12192000 w 12192000"/>
              <a:gd name="connsiteY3" fmla="*/ 505838 h 505838"/>
              <a:gd name="connsiteX4" fmla="*/ 0 w 12192000"/>
              <a:gd name="connsiteY4" fmla="*/ 505838 h 505838"/>
              <a:gd name="connsiteX5" fmla="*/ 0 w 12192000"/>
              <a:gd name="connsiteY5" fmla="*/ 8474 h 505838"/>
              <a:gd name="connsiteX0" fmla="*/ 0 w 12192000"/>
              <a:gd name="connsiteY0" fmla="*/ 0 h 497364"/>
              <a:gd name="connsiteX1" fmla="*/ 12192000 w 12192000"/>
              <a:gd name="connsiteY1" fmla="*/ 0 h 497364"/>
              <a:gd name="connsiteX2" fmla="*/ 12192000 w 12192000"/>
              <a:gd name="connsiteY2" fmla="*/ 497364 h 497364"/>
              <a:gd name="connsiteX3" fmla="*/ 0 w 12192000"/>
              <a:gd name="connsiteY3" fmla="*/ 497364 h 497364"/>
              <a:gd name="connsiteX4" fmla="*/ 0 w 12192000"/>
              <a:gd name="connsiteY4" fmla="*/ 0 h 497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97364">
                <a:moveTo>
                  <a:pt x="0" y="0"/>
                </a:moveTo>
                <a:lnTo>
                  <a:pt x="12192000" y="0"/>
                </a:lnTo>
                <a:lnTo>
                  <a:pt x="12192000" y="497364"/>
                </a:lnTo>
                <a:lnTo>
                  <a:pt x="0" y="497364"/>
                </a:lnTo>
                <a:lnTo>
                  <a:pt x="0" y="0"/>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 name="Graphic 2">
            <a:extLst>
              <a:ext uri="{FF2B5EF4-FFF2-40B4-BE49-F238E27FC236}">
                <a16:creationId xmlns:a16="http://schemas.microsoft.com/office/drawing/2014/main" id="{E7D1C7FC-D30E-140E-8B09-9C82715117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82285">
            <a:off x="271275" y="324186"/>
            <a:ext cx="656080" cy="486987"/>
          </a:xfrm>
          <a:prstGeom prst="rect">
            <a:avLst/>
          </a:prstGeom>
        </p:spPr>
      </p:pic>
      <p:sp>
        <p:nvSpPr>
          <p:cNvPr id="2" name="Text Placeholder 2">
            <a:extLst>
              <a:ext uri="{FF2B5EF4-FFF2-40B4-BE49-F238E27FC236}">
                <a16:creationId xmlns:a16="http://schemas.microsoft.com/office/drawing/2014/main" id="{C986693B-CF46-DB7B-D9A2-81E28AD93C0D}"/>
              </a:ext>
            </a:extLst>
          </p:cNvPr>
          <p:cNvSpPr>
            <a:spLocks noGrp="1"/>
          </p:cNvSpPr>
          <p:nvPr>
            <p:ph type="body" sz="quarter" idx="12" hasCustomPrompt="1"/>
          </p:nvPr>
        </p:nvSpPr>
        <p:spPr>
          <a:xfrm>
            <a:off x="629184" y="615911"/>
            <a:ext cx="8788742" cy="734262"/>
          </a:xfrm>
          <a:prstGeom prst="rect">
            <a:avLst/>
          </a:prstGeom>
        </p:spPr>
        <p:txBody>
          <a:bodyPr anchor="ctr"/>
          <a:lstStyle>
            <a:lvl1pPr marL="0" indent="0" algn="l">
              <a:buNone/>
              <a:defRPr sz="2800">
                <a:latin typeface="Clarendon" panose="02020500000000000000" pitchFamily="18" charset="0"/>
              </a:defRPr>
            </a:lvl1pPr>
          </a:lstStyle>
          <a:p>
            <a:pPr lvl="0"/>
            <a:r>
              <a:rPr lang="en-US"/>
              <a:t>Clarendon 28 pt</a:t>
            </a:r>
          </a:p>
        </p:txBody>
      </p:sp>
      <p:pic>
        <p:nvPicPr>
          <p:cNvPr id="4" name="Graphic 3">
            <a:extLst>
              <a:ext uri="{FF2B5EF4-FFF2-40B4-BE49-F238E27FC236}">
                <a16:creationId xmlns:a16="http://schemas.microsoft.com/office/drawing/2014/main" id="{DE318B94-847A-4FFB-D6A3-AEF4DE5AA9E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01591" y="5363085"/>
            <a:ext cx="1811634" cy="1494915"/>
          </a:xfrm>
          <a:prstGeom prst="rect">
            <a:avLst/>
          </a:prstGeom>
        </p:spPr>
      </p:pic>
    </p:spTree>
    <p:extLst>
      <p:ext uri="{BB962C8B-B14F-4D97-AF65-F5344CB8AC3E}">
        <p14:creationId xmlns:p14="http://schemas.microsoft.com/office/powerpoint/2010/main" val="881348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p Slide">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C0EBF5-13C1-4925-AD09-7DEECCDEC432}"/>
              </a:ext>
            </a:extLst>
          </p:cNvPr>
          <p:cNvSpPr/>
          <p:nvPr userDrawn="1"/>
        </p:nvSpPr>
        <p:spPr>
          <a:xfrm>
            <a:off x="0" y="1"/>
            <a:ext cx="12192001" cy="113823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4">
            <a:extLst>
              <a:ext uri="{FF2B5EF4-FFF2-40B4-BE49-F238E27FC236}">
                <a16:creationId xmlns:a16="http://schemas.microsoft.com/office/drawing/2014/main" id="{B73A0A9B-4910-4F32-8F15-4F631539B749}"/>
              </a:ext>
            </a:extLst>
          </p:cNvPr>
          <p:cNvSpPr txBox="1">
            <a:spLocks/>
          </p:cNvSpPr>
          <p:nvPr userDrawn="1"/>
        </p:nvSpPr>
        <p:spPr>
          <a:xfrm>
            <a:off x="3292760" y="337918"/>
            <a:ext cx="5606481" cy="4873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CA2D92"/>
                </a:solidFill>
                <a:latin typeface="Clarendon" panose="02020500000000000000"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larendon" panose="02020500000000000000"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larendon" panose="02020500000000000000"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larendon" panose="02020500000000000000"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larendon" panose="02020500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a:solidFill>
                  <a:schemeClr val="bg1"/>
                </a:solidFill>
              </a:rPr>
              <a:t>Helpful Tips</a:t>
            </a:r>
          </a:p>
        </p:txBody>
      </p:sp>
      <p:sp>
        <p:nvSpPr>
          <p:cNvPr id="19" name="Text Placeholder 26">
            <a:extLst>
              <a:ext uri="{FF2B5EF4-FFF2-40B4-BE49-F238E27FC236}">
                <a16:creationId xmlns:a16="http://schemas.microsoft.com/office/drawing/2014/main" id="{DEB3B179-3942-47E5-9A6F-072E2C9EB814}"/>
              </a:ext>
            </a:extLst>
          </p:cNvPr>
          <p:cNvSpPr txBox="1">
            <a:spLocks/>
          </p:cNvSpPr>
          <p:nvPr userDrawn="1"/>
        </p:nvSpPr>
        <p:spPr>
          <a:xfrm>
            <a:off x="8820106" y="1958919"/>
            <a:ext cx="2956281" cy="1616196"/>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76BE43"/>
              </a:buClr>
              <a:buSzPct val="90000"/>
              <a:buFontTx/>
              <a:buBlip>
                <a:blip r:embed="rId2"/>
              </a:buBlip>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SzPct val="80000"/>
              <a:buFontTx/>
              <a:buBlip>
                <a:blip r:embed="rId3"/>
              </a:buBlip>
            </a:pPr>
            <a:r>
              <a:rPr lang="en-US"/>
              <a:t>Best format – JPG (</a:t>
            </a:r>
            <a:r>
              <a:rPr lang="en-US">
                <a:solidFill>
                  <a:srgbClr val="CA2D92"/>
                </a:solidFill>
              </a:rPr>
              <a:t>500KB or smaller</a:t>
            </a:r>
            <a:r>
              <a:rPr lang="en-US"/>
              <a:t>).</a:t>
            </a:r>
          </a:p>
          <a:p>
            <a:pPr marL="342900" indent="-342900">
              <a:buSzPct val="80000"/>
              <a:buFontTx/>
              <a:buBlip>
                <a:blip r:embed="rId3"/>
              </a:buBlip>
            </a:pPr>
            <a:r>
              <a:rPr lang="en-US"/>
              <a:t>To prevent image distortion, scale images by dragging corner points (not from top, bottom, or sides).</a:t>
            </a:r>
          </a:p>
          <a:p>
            <a:pPr marL="342900" indent="-342900">
              <a:buSzPct val="80000"/>
              <a:buFontTx/>
              <a:buBlip>
                <a:blip r:embed="rId3"/>
              </a:buBlip>
            </a:pPr>
            <a:endParaRPr lang="en-US"/>
          </a:p>
        </p:txBody>
      </p:sp>
      <p:sp>
        <p:nvSpPr>
          <p:cNvPr id="20" name="Text Placeholder 24">
            <a:extLst>
              <a:ext uri="{FF2B5EF4-FFF2-40B4-BE49-F238E27FC236}">
                <a16:creationId xmlns:a16="http://schemas.microsoft.com/office/drawing/2014/main" id="{981CD7DB-C93F-4999-BF87-995443D18284}"/>
              </a:ext>
            </a:extLst>
          </p:cNvPr>
          <p:cNvSpPr txBox="1">
            <a:spLocks/>
          </p:cNvSpPr>
          <p:nvPr userDrawn="1"/>
        </p:nvSpPr>
        <p:spPr>
          <a:xfrm>
            <a:off x="8820107" y="1471557"/>
            <a:ext cx="2659095" cy="4873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65000"/>
                    <a:lumOff val="35000"/>
                  </a:schemeClr>
                </a:solidFill>
                <a:latin typeface="Clarendon" panose="02020500000000000000"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larendon" panose="02020500000000000000"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larendon" panose="02020500000000000000"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larendon" panose="02020500000000000000"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larendon" panose="02020500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C5299B"/>
                </a:solidFill>
              </a:rPr>
              <a:t>Images</a:t>
            </a:r>
          </a:p>
        </p:txBody>
      </p:sp>
      <p:sp>
        <p:nvSpPr>
          <p:cNvPr id="9" name="Text Placeholder 26">
            <a:extLst>
              <a:ext uri="{FF2B5EF4-FFF2-40B4-BE49-F238E27FC236}">
                <a16:creationId xmlns:a16="http://schemas.microsoft.com/office/drawing/2014/main" id="{A51C32BB-EA83-4F03-87FE-944B2580407D}"/>
              </a:ext>
            </a:extLst>
          </p:cNvPr>
          <p:cNvSpPr txBox="1">
            <a:spLocks/>
          </p:cNvSpPr>
          <p:nvPr userDrawn="1"/>
        </p:nvSpPr>
        <p:spPr>
          <a:xfrm>
            <a:off x="571543" y="1958919"/>
            <a:ext cx="7449881" cy="387680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
                <a:srgbClr val="76BE43"/>
              </a:buClr>
              <a:buSzPct val="90000"/>
              <a:buFontTx/>
              <a:buBlip>
                <a:blip r:embed="rId2"/>
              </a:buBlip>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SzPct val="80000"/>
              <a:buFontTx/>
              <a:buBlip>
                <a:blip r:embed="rId3"/>
              </a:buBlip>
            </a:pPr>
            <a:r>
              <a:rPr lang="en-US"/>
              <a:t>Make sure 5K is capitalized.</a:t>
            </a:r>
          </a:p>
          <a:p>
            <a:pPr marL="342900" indent="-342900">
              <a:buSzPct val="80000"/>
              <a:buFontTx/>
              <a:buBlip>
                <a:blip r:embed="rId3"/>
              </a:buBlip>
            </a:pPr>
            <a:r>
              <a:rPr lang="en-US"/>
              <a:t>Check that logos are up-to-date (</a:t>
            </a:r>
            <a:r>
              <a:rPr lang="en-US">
                <a:solidFill>
                  <a:srgbClr val="CA2D92"/>
                </a:solidFill>
              </a:rPr>
              <a:t>Intranet &gt; Marketing + Communications &gt; Logos</a:t>
            </a:r>
            <a:r>
              <a:rPr lang="en-US"/>
              <a:t>).</a:t>
            </a:r>
          </a:p>
          <a:p>
            <a:pPr marL="342900" indent="-342900">
              <a:buSzPct val="80000"/>
              <a:buFontTx/>
              <a:buBlip>
                <a:blip r:embed="rId3"/>
              </a:buBlip>
            </a:pPr>
            <a:r>
              <a:rPr lang="en-US"/>
              <a:t>Use branded fonts (</a:t>
            </a:r>
            <a:r>
              <a:rPr lang="en-US">
                <a:solidFill>
                  <a:srgbClr val="CA2D92"/>
                </a:solidFill>
              </a:rPr>
              <a:t>Clarendon and Arial</a:t>
            </a:r>
            <a:r>
              <a:rPr lang="en-US"/>
              <a:t>) and make sure they are downloaded to your computer (</a:t>
            </a:r>
            <a:r>
              <a:rPr lang="en-US">
                <a:solidFill>
                  <a:srgbClr val="CA2D92"/>
                </a:solidFill>
              </a:rPr>
              <a:t>Intranet &gt; Marketing + Communications &gt; Materials &gt; Branded Fonts</a:t>
            </a:r>
            <a:r>
              <a:rPr lang="en-US"/>
              <a:t>).</a:t>
            </a:r>
          </a:p>
          <a:p>
            <a:pPr marL="342900" indent="-342900">
              <a:buSzPct val="80000"/>
              <a:buFontTx/>
              <a:buBlip>
                <a:blip r:embed="rId3"/>
              </a:buBlip>
            </a:pPr>
            <a:r>
              <a:rPr lang="en-US" u="none"/>
              <a:t>Be mindful of design elements – Avoid covering graphics with imagery or other elements.</a:t>
            </a:r>
          </a:p>
          <a:p>
            <a:pPr marL="342900" indent="-342900">
              <a:buSzPct val="80000"/>
              <a:buFontTx/>
              <a:buBlip>
                <a:blip r:embed="rId3"/>
              </a:buBlip>
            </a:pPr>
            <a:r>
              <a:rPr lang="en-US"/>
              <a:t>Keep text limited. Visuals translate more effectively to presentations.</a:t>
            </a:r>
          </a:p>
          <a:p>
            <a:pPr marL="342900" indent="-342900">
              <a:buSzPct val="80000"/>
              <a:buFontTx/>
              <a:buBlip>
                <a:blip r:embed="rId3"/>
              </a:buBlip>
            </a:pPr>
            <a:r>
              <a:rPr lang="en-US"/>
              <a:t>This is a widescreen (</a:t>
            </a:r>
            <a:r>
              <a:rPr lang="en-US">
                <a:solidFill>
                  <a:srgbClr val="CA2D92"/>
                </a:solidFill>
              </a:rPr>
              <a:t>16:9</a:t>
            </a:r>
            <a:r>
              <a:rPr lang="en-US"/>
              <a:t>) PowerPoint presentation.</a:t>
            </a:r>
          </a:p>
          <a:p>
            <a:pPr marL="342900" indent="-342900">
              <a:buSzPct val="80000"/>
              <a:buFontTx/>
              <a:buBlip>
                <a:blip r:embed="rId3"/>
              </a:buBlip>
            </a:pPr>
            <a:r>
              <a:rPr lang="en-US"/>
              <a:t>To utilize custom star bullets on new slides, simply copy an existing star bulleted text box and paste onto your new slide. </a:t>
            </a:r>
          </a:p>
        </p:txBody>
      </p:sp>
      <p:sp>
        <p:nvSpPr>
          <p:cNvPr id="10" name="Text Placeholder 24">
            <a:extLst>
              <a:ext uri="{FF2B5EF4-FFF2-40B4-BE49-F238E27FC236}">
                <a16:creationId xmlns:a16="http://schemas.microsoft.com/office/drawing/2014/main" id="{1DBC3D83-AEA4-43F8-992A-888DF5ECA424}"/>
              </a:ext>
            </a:extLst>
          </p:cNvPr>
          <p:cNvSpPr txBox="1">
            <a:spLocks/>
          </p:cNvSpPr>
          <p:nvPr userDrawn="1"/>
        </p:nvSpPr>
        <p:spPr>
          <a:xfrm>
            <a:off x="571542" y="1471557"/>
            <a:ext cx="3599031" cy="6985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65000"/>
                    <a:lumOff val="35000"/>
                  </a:schemeClr>
                </a:solidFill>
                <a:latin typeface="Clarendon" panose="02020500000000000000"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larendon" panose="02020500000000000000"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larendon" panose="02020500000000000000"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larendon" panose="02020500000000000000"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larendon" panose="02020500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C5299B"/>
                </a:solidFill>
              </a:rPr>
              <a:t>Style Tips</a:t>
            </a:r>
          </a:p>
        </p:txBody>
      </p:sp>
      <p:sp>
        <p:nvSpPr>
          <p:cNvPr id="8" name="Rectangle 7">
            <a:extLst>
              <a:ext uri="{FF2B5EF4-FFF2-40B4-BE49-F238E27FC236}">
                <a16:creationId xmlns:a16="http://schemas.microsoft.com/office/drawing/2014/main" id="{B493B145-9DCE-4E3C-A969-CF090410746C}"/>
              </a:ext>
            </a:extLst>
          </p:cNvPr>
          <p:cNvSpPr/>
          <p:nvPr userDrawn="1"/>
        </p:nvSpPr>
        <p:spPr>
          <a:xfrm>
            <a:off x="0" y="6107114"/>
            <a:ext cx="12192001" cy="750885"/>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CD3B598-84F7-4F4A-9D33-E3206639BA94}"/>
              </a:ext>
            </a:extLst>
          </p:cNvPr>
          <p:cNvSpPr/>
          <p:nvPr userDrawn="1"/>
        </p:nvSpPr>
        <p:spPr>
          <a:xfrm>
            <a:off x="3462907" y="6277093"/>
            <a:ext cx="52661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Pct val="80000"/>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Questions? </a:t>
            </a: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Email marketing@girlsontherun.org </a:t>
            </a:r>
          </a:p>
        </p:txBody>
      </p:sp>
      <p:sp>
        <p:nvSpPr>
          <p:cNvPr id="14" name="Rectangle 13">
            <a:extLst>
              <a:ext uri="{FF2B5EF4-FFF2-40B4-BE49-F238E27FC236}">
                <a16:creationId xmlns:a16="http://schemas.microsoft.com/office/drawing/2014/main" id="{99BD4760-11DB-4ADF-9555-89AB6B9F7E98}"/>
              </a:ext>
            </a:extLst>
          </p:cNvPr>
          <p:cNvSpPr/>
          <p:nvPr userDrawn="1"/>
        </p:nvSpPr>
        <p:spPr>
          <a:xfrm>
            <a:off x="0" y="1134285"/>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cxnSp>
        <p:nvCxnSpPr>
          <p:cNvPr id="4" name="Straight Connector 3">
            <a:extLst>
              <a:ext uri="{FF2B5EF4-FFF2-40B4-BE49-F238E27FC236}">
                <a16:creationId xmlns:a16="http://schemas.microsoft.com/office/drawing/2014/main" id="{7E3EF537-B17A-4284-A1E2-0941F292915E}"/>
              </a:ext>
            </a:extLst>
          </p:cNvPr>
          <p:cNvCxnSpPr>
            <a:cxnSpLocks/>
          </p:cNvCxnSpPr>
          <p:nvPr userDrawn="1"/>
        </p:nvCxnSpPr>
        <p:spPr>
          <a:xfrm>
            <a:off x="8381386" y="1731518"/>
            <a:ext cx="0" cy="3876805"/>
          </a:xfrm>
          <a:prstGeom prst="line">
            <a:avLst/>
          </a:prstGeom>
          <a:ln w="12700">
            <a:solidFill>
              <a:srgbClr val="C5299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906BA2-2F1D-479B-9448-CDAAE8C5CE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908988">
            <a:off x="4385455" y="306697"/>
            <a:ext cx="453405" cy="530008"/>
          </a:xfrm>
          <a:prstGeom prst="rect">
            <a:avLst/>
          </a:prstGeom>
        </p:spPr>
      </p:pic>
      <p:pic>
        <p:nvPicPr>
          <p:cNvPr id="7" name="Picture 6">
            <a:extLst>
              <a:ext uri="{FF2B5EF4-FFF2-40B4-BE49-F238E27FC236}">
                <a16:creationId xmlns:a16="http://schemas.microsoft.com/office/drawing/2014/main" id="{7F3E6237-7C72-437E-AE20-50B601B838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727070">
            <a:off x="7340719" y="313092"/>
            <a:ext cx="465827" cy="532078"/>
          </a:xfrm>
          <a:prstGeom prst="rect">
            <a:avLst/>
          </a:prstGeom>
        </p:spPr>
      </p:pic>
    </p:spTree>
    <p:extLst>
      <p:ext uri="{BB962C8B-B14F-4D97-AF65-F5344CB8AC3E}">
        <p14:creationId xmlns:p14="http://schemas.microsoft.com/office/powerpoint/2010/main" val="283816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p Slide">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C0EBF5-13C1-4925-AD09-7DEECCDEC432}"/>
              </a:ext>
            </a:extLst>
          </p:cNvPr>
          <p:cNvSpPr/>
          <p:nvPr userDrawn="1"/>
        </p:nvSpPr>
        <p:spPr>
          <a:xfrm>
            <a:off x="0" y="1"/>
            <a:ext cx="12192001" cy="113823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93B145-9DCE-4E3C-A969-CF090410746C}"/>
              </a:ext>
            </a:extLst>
          </p:cNvPr>
          <p:cNvSpPr/>
          <p:nvPr userDrawn="1"/>
        </p:nvSpPr>
        <p:spPr>
          <a:xfrm>
            <a:off x="0" y="6064180"/>
            <a:ext cx="12192001" cy="79382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BD4760-11DB-4ADF-9555-89AB6B9F7E98}"/>
              </a:ext>
            </a:extLst>
          </p:cNvPr>
          <p:cNvSpPr/>
          <p:nvPr userDrawn="1"/>
        </p:nvSpPr>
        <p:spPr>
          <a:xfrm>
            <a:off x="0" y="1134285"/>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spTree>
    <p:extLst>
      <p:ext uri="{BB962C8B-B14F-4D97-AF65-F5344CB8AC3E}">
        <p14:creationId xmlns:p14="http://schemas.microsoft.com/office/powerpoint/2010/main" val="25060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Wid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48BD01-C299-4CFB-B1E2-D8C9C4084E2B}"/>
              </a:ext>
            </a:extLst>
          </p:cNvPr>
          <p:cNvSpPr/>
          <p:nvPr userDrawn="1"/>
        </p:nvSpPr>
        <p:spPr>
          <a:xfrm>
            <a:off x="0" y="6031606"/>
            <a:ext cx="12192001" cy="826394"/>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1E56FA9-AED7-4925-A706-85C40BF47E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8720" y="1093495"/>
            <a:ext cx="3294561" cy="2914842"/>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8020A2E1-C7C9-400A-AF06-3877A84FDD8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883"/>
          <a:stretch/>
        </p:blipFill>
        <p:spPr>
          <a:xfrm>
            <a:off x="951107" y="6061685"/>
            <a:ext cx="1917572" cy="837678"/>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54577F75-8D7C-47A6-A43A-879429BE924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260" b="40926"/>
          <a:stretch/>
        </p:blipFill>
        <p:spPr>
          <a:xfrm>
            <a:off x="9847497" y="6061685"/>
            <a:ext cx="1767390" cy="796315"/>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5086B125-EE7D-4564-8985-9D09A682CE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78471" y="6156438"/>
            <a:ext cx="560438" cy="576730"/>
          </a:xfrm>
          <a:prstGeom prst="rect">
            <a:avLst/>
          </a:prstGeom>
        </p:spPr>
      </p:pic>
      <p:sp>
        <p:nvSpPr>
          <p:cNvPr id="10" name="Rectangle 9">
            <a:extLst>
              <a:ext uri="{FF2B5EF4-FFF2-40B4-BE49-F238E27FC236}">
                <a16:creationId xmlns:a16="http://schemas.microsoft.com/office/drawing/2014/main" id="{32246199-CDF9-4B16-81D1-46BE522F1D99}"/>
              </a:ext>
            </a:extLst>
          </p:cNvPr>
          <p:cNvSpPr/>
          <p:nvPr userDrawn="1"/>
        </p:nvSpPr>
        <p:spPr>
          <a:xfrm>
            <a:off x="0" y="5999773"/>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pic>
        <p:nvPicPr>
          <p:cNvPr id="14" name="Picture 13">
            <a:extLst>
              <a:ext uri="{FF2B5EF4-FFF2-40B4-BE49-F238E27FC236}">
                <a16:creationId xmlns:a16="http://schemas.microsoft.com/office/drawing/2014/main" id="{6FA98B50-4D0D-4A96-8001-6D21D89099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9576027">
            <a:off x="298712" y="6137402"/>
            <a:ext cx="422388" cy="493751"/>
          </a:xfrm>
          <a:prstGeom prst="rect">
            <a:avLst/>
          </a:prstGeom>
        </p:spPr>
      </p:pic>
    </p:spTree>
    <p:extLst>
      <p:ext uri="{BB962C8B-B14F-4D97-AF65-F5344CB8AC3E}">
        <p14:creationId xmlns:p14="http://schemas.microsoft.com/office/powerpoint/2010/main" val="29649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Split">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48BD01-C299-4CFB-B1E2-D8C9C4084E2B}"/>
              </a:ext>
            </a:extLst>
          </p:cNvPr>
          <p:cNvSpPr/>
          <p:nvPr userDrawn="1"/>
        </p:nvSpPr>
        <p:spPr>
          <a:xfrm>
            <a:off x="6086212" y="0"/>
            <a:ext cx="6105788" cy="6858001"/>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1E56FA9-AED7-4925-A706-85C40BF47E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9833" y="1222565"/>
            <a:ext cx="3294561" cy="2914842"/>
          </a:xfrm>
          <a:prstGeom prst="rect">
            <a:avLst/>
          </a:prstGeom>
        </p:spPr>
      </p:pic>
      <p:sp>
        <p:nvSpPr>
          <p:cNvPr id="12" name="Picture Placeholder 14">
            <a:extLst>
              <a:ext uri="{FF2B5EF4-FFF2-40B4-BE49-F238E27FC236}">
                <a16:creationId xmlns:a16="http://schemas.microsoft.com/office/drawing/2014/main" id="{2689BC4B-F1D9-4ED1-A959-FDA6C5B0DF4F}"/>
              </a:ext>
            </a:extLst>
          </p:cNvPr>
          <p:cNvSpPr>
            <a:spLocks noGrp="1"/>
          </p:cNvSpPr>
          <p:nvPr>
            <p:ph type="pic" sz="quarter" idx="12" hasCustomPrompt="1"/>
          </p:nvPr>
        </p:nvSpPr>
        <p:spPr>
          <a:xfrm rot="196360">
            <a:off x="7106858" y="837249"/>
            <a:ext cx="4091930" cy="5183499"/>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a:t>Click here to add image</a:t>
            </a:r>
          </a:p>
        </p:txBody>
      </p:sp>
      <p:pic>
        <p:nvPicPr>
          <p:cNvPr id="15" name="Picture 14" descr="A close up of a logo&#10;&#10;Description generated with very high confidence">
            <a:extLst>
              <a:ext uri="{FF2B5EF4-FFF2-40B4-BE49-F238E27FC236}">
                <a16:creationId xmlns:a16="http://schemas.microsoft.com/office/drawing/2014/main" id="{3795CE01-257D-4FE0-896D-B23DF7B2DA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8353" y="4791795"/>
            <a:ext cx="2709617" cy="2683052"/>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8F54C147-41AB-47C5-816E-C6FD964473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7"/>
          <a:stretch/>
        </p:blipFill>
        <p:spPr>
          <a:xfrm>
            <a:off x="6126310" y="192134"/>
            <a:ext cx="1940839" cy="1917399"/>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0852D0DC-49EE-48FC-A8B1-BA3C8F60D5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90260" y="3162503"/>
            <a:ext cx="535666" cy="551238"/>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E57BB56C-B832-4C54-BCD7-9617CB425C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95747" y="3793394"/>
            <a:ext cx="845337" cy="845337"/>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rot="16200000">
            <a:off x="2669276" y="3400967"/>
            <a:ext cx="6858001" cy="56067"/>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750793-1700-4625-87AD-8A74407F347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330437" y="3606274"/>
            <a:ext cx="561736" cy="656642"/>
          </a:xfrm>
          <a:prstGeom prst="rect">
            <a:avLst/>
          </a:prstGeom>
        </p:spPr>
      </p:pic>
      <p:pic>
        <p:nvPicPr>
          <p:cNvPr id="6" name="Picture 5">
            <a:extLst>
              <a:ext uri="{FF2B5EF4-FFF2-40B4-BE49-F238E27FC236}">
                <a16:creationId xmlns:a16="http://schemas.microsoft.com/office/drawing/2014/main" id="{7A575E28-3463-4105-AD2E-E7A6F7CE1CC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13473" y="2265557"/>
            <a:ext cx="577126" cy="659207"/>
          </a:xfrm>
          <a:prstGeom prst="rect">
            <a:avLst/>
          </a:prstGeom>
        </p:spPr>
      </p:pic>
    </p:spTree>
    <p:extLst>
      <p:ext uri="{BB962C8B-B14F-4D97-AF65-F5344CB8AC3E}">
        <p14:creationId xmlns:p14="http://schemas.microsoft.com/office/powerpoint/2010/main" val="194623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orblock Top Slide - V1">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727879"/>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generated with very high confidence">
            <a:extLst>
              <a:ext uri="{FF2B5EF4-FFF2-40B4-BE49-F238E27FC236}">
                <a16:creationId xmlns:a16="http://schemas.microsoft.com/office/drawing/2014/main" id="{194A4BF5-4E3C-43BC-8724-72485C1A87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68" b="37647"/>
          <a:stretch/>
        </p:blipFill>
        <p:spPr>
          <a:xfrm>
            <a:off x="489088" y="0"/>
            <a:ext cx="1839859" cy="727881"/>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a:off x="0" y="727881"/>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4FF15D-9F77-477E-90F4-752C7C06B86A}"/>
              </a:ext>
            </a:extLst>
          </p:cNvPr>
          <p:cNvPicPr>
            <a:picLocks noChangeAspect="1"/>
          </p:cNvPicPr>
          <p:nvPr userDrawn="1"/>
        </p:nvPicPr>
        <p:blipFill>
          <a:blip r:embed="rId3"/>
          <a:stretch>
            <a:fillRect/>
          </a:stretch>
        </p:blipFill>
        <p:spPr>
          <a:xfrm>
            <a:off x="9431588" y="789793"/>
            <a:ext cx="2504175" cy="1768634"/>
          </a:xfrm>
          <a:prstGeom prst="rect">
            <a:avLst/>
          </a:prstGeom>
        </p:spPr>
      </p:pic>
    </p:spTree>
    <p:extLst>
      <p:ext uri="{BB962C8B-B14F-4D97-AF65-F5344CB8AC3E}">
        <p14:creationId xmlns:p14="http://schemas.microsoft.com/office/powerpoint/2010/main" val="281277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lorblock Bottom Slide - V1">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8F28AC-F51A-47E6-903D-E8D747A8732D}"/>
              </a:ext>
            </a:extLst>
          </p:cNvPr>
          <p:cNvSpPr/>
          <p:nvPr userDrawn="1"/>
        </p:nvSpPr>
        <p:spPr>
          <a:xfrm>
            <a:off x="0" y="6636058"/>
            <a:ext cx="12192000" cy="221942"/>
          </a:xfrm>
          <a:prstGeom prst="rect">
            <a:avLst/>
          </a:prstGeom>
          <a:solidFill>
            <a:srgbClr val="FFC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pic>
        <p:nvPicPr>
          <p:cNvPr id="8" name="Picture 7" descr="A close up of a sign&#10;&#10;Description generated with very high confidence">
            <a:extLst>
              <a:ext uri="{FF2B5EF4-FFF2-40B4-BE49-F238E27FC236}">
                <a16:creationId xmlns:a16="http://schemas.microsoft.com/office/drawing/2014/main" id="{0B4087C5-DF25-4A55-933C-8FAAF598BD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063"/>
          <a:stretch/>
        </p:blipFill>
        <p:spPr>
          <a:xfrm>
            <a:off x="9132" y="6636058"/>
            <a:ext cx="12173737" cy="221942"/>
          </a:xfrm>
          <a:prstGeom prst="rect">
            <a:avLst/>
          </a:prstGeom>
        </p:spPr>
      </p:pic>
    </p:spTree>
    <p:extLst>
      <p:ext uri="{BB962C8B-B14F-4D97-AF65-F5344CB8AC3E}">
        <p14:creationId xmlns:p14="http://schemas.microsoft.com/office/powerpoint/2010/main" val="382189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s Lower Left">
    <p:spTree>
      <p:nvGrpSpPr>
        <p:cNvPr id="1" name=""/>
        <p:cNvGrpSpPr/>
        <p:nvPr/>
      </p:nvGrpSpPr>
      <p:grpSpPr>
        <a:xfrm>
          <a:off x="0" y="0"/>
          <a:ext cx="0" cy="0"/>
          <a:chOff x="0" y="0"/>
          <a:chExt cx="0" cy="0"/>
        </a:xfrm>
      </p:grpSpPr>
      <p:pic>
        <p:nvPicPr>
          <p:cNvPr id="2" name="Picture 1" descr="Logo, icon&#10;&#10;Description automatically generated">
            <a:extLst>
              <a:ext uri="{FF2B5EF4-FFF2-40B4-BE49-F238E27FC236}">
                <a16:creationId xmlns:a16="http://schemas.microsoft.com/office/drawing/2014/main" id="{3AA20686-485D-1B61-6BBE-08D5AA175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373" y="5942665"/>
            <a:ext cx="689769" cy="581272"/>
          </a:xfrm>
          <a:prstGeom prst="rect">
            <a:avLst/>
          </a:prstGeom>
        </p:spPr>
      </p:pic>
      <p:pic>
        <p:nvPicPr>
          <p:cNvPr id="3" name="Picture 2" descr="Logo, icon&#10;&#10;Description automatically generated">
            <a:extLst>
              <a:ext uri="{FF2B5EF4-FFF2-40B4-BE49-F238E27FC236}">
                <a16:creationId xmlns:a16="http://schemas.microsoft.com/office/drawing/2014/main" id="{545ED2E2-5866-7F41-B8F4-8A5CB02BB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413" y="5703204"/>
            <a:ext cx="523760" cy="441375"/>
          </a:xfrm>
          <a:prstGeom prst="rect">
            <a:avLst/>
          </a:prstGeom>
        </p:spPr>
      </p:pic>
    </p:spTree>
    <p:extLst>
      <p:ext uri="{BB962C8B-B14F-4D97-AF65-F5344CB8AC3E}">
        <p14:creationId xmlns:p14="http://schemas.microsoft.com/office/powerpoint/2010/main" val="1479797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Colorblock Slide - Lft+Rt">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95390C-98E7-4608-8890-D004D0469808}"/>
              </a:ext>
            </a:extLst>
          </p:cNvPr>
          <p:cNvSpPr/>
          <p:nvPr userDrawn="1"/>
        </p:nvSpPr>
        <p:spPr>
          <a:xfrm>
            <a:off x="2" y="0"/>
            <a:ext cx="1483940" cy="685800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9EF3A171-C3AB-491C-A8DF-FAE0F3ADA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432" y="3558109"/>
            <a:ext cx="2260981" cy="2238814"/>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213BAD30-43C2-4B0A-85F7-BFAAD0A20AD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 r="47866"/>
          <a:stretch/>
        </p:blipFill>
        <p:spPr>
          <a:xfrm>
            <a:off x="513532" y="1177800"/>
            <a:ext cx="1060860" cy="1917399"/>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C9D008AE-8678-4159-ABC3-DD6FBD61B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8111" y="5915330"/>
            <a:ext cx="560438" cy="576730"/>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42F58BE4-4AFC-4675-8888-C36CB4607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1109" y="601070"/>
            <a:ext cx="560438" cy="576730"/>
          </a:xfrm>
          <a:prstGeom prst="rect">
            <a:avLst/>
          </a:prstGeom>
        </p:spPr>
      </p:pic>
      <p:sp>
        <p:nvSpPr>
          <p:cNvPr id="12" name="Rectangle 11">
            <a:extLst>
              <a:ext uri="{FF2B5EF4-FFF2-40B4-BE49-F238E27FC236}">
                <a16:creationId xmlns:a16="http://schemas.microsoft.com/office/drawing/2014/main" id="{0CD7DAEE-D9FE-49FC-A8BE-8B580C3844DE}"/>
              </a:ext>
            </a:extLst>
          </p:cNvPr>
          <p:cNvSpPr/>
          <p:nvPr userDrawn="1"/>
        </p:nvSpPr>
        <p:spPr>
          <a:xfrm>
            <a:off x="11766550" y="-1"/>
            <a:ext cx="425450" cy="6858000"/>
          </a:xfrm>
          <a:prstGeom prst="rect">
            <a:avLst/>
          </a:prstGeom>
          <a:solidFill>
            <a:srgbClr val="FFC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generated with very high confidence">
            <a:extLst>
              <a:ext uri="{FF2B5EF4-FFF2-40B4-BE49-F238E27FC236}">
                <a16:creationId xmlns:a16="http://schemas.microsoft.com/office/drawing/2014/main" id="{58F86B4A-F0CC-491C-9D08-E529E06CAB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7935" t="2" r="15730" b="38778"/>
          <a:stretch/>
        </p:blipFill>
        <p:spPr>
          <a:xfrm rot="16200000">
            <a:off x="8550277" y="3216274"/>
            <a:ext cx="6858000" cy="425449"/>
          </a:xfrm>
          <a:prstGeom prst="rect">
            <a:avLst/>
          </a:prstGeom>
        </p:spPr>
      </p:pic>
      <p:sp>
        <p:nvSpPr>
          <p:cNvPr id="13" name="Rectangle 12">
            <a:extLst>
              <a:ext uri="{FF2B5EF4-FFF2-40B4-BE49-F238E27FC236}">
                <a16:creationId xmlns:a16="http://schemas.microsoft.com/office/drawing/2014/main" id="{AA7126B6-9765-4E6D-8B5C-4A8F8787AD22}"/>
              </a:ext>
            </a:extLst>
          </p:cNvPr>
          <p:cNvSpPr/>
          <p:nvPr userDrawn="1"/>
        </p:nvSpPr>
        <p:spPr>
          <a:xfrm rot="16200000">
            <a:off x="-1907960" y="3375649"/>
            <a:ext cx="6858001" cy="106699"/>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94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Colorblock Slide - Left">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95390C-98E7-4608-8890-D004D0469808}"/>
              </a:ext>
            </a:extLst>
          </p:cNvPr>
          <p:cNvSpPr/>
          <p:nvPr userDrawn="1"/>
        </p:nvSpPr>
        <p:spPr>
          <a:xfrm>
            <a:off x="1" y="0"/>
            <a:ext cx="3014662" cy="685800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9EF3A171-C3AB-491C-A8DF-FAE0F3ADA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485" y="3269541"/>
            <a:ext cx="2260981" cy="2238814"/>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213BAD30-43C2-4B0A-85F7-BFAAD0A20A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682401">
            <a:off x="1201662" y="637971"/>
            <a:ext cx="2034791" cy="1917399"/>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rot="16200000">
            <a:off x="-395072" y="3375650"/>
            <a:ext cx="6858001" cy="106699"/>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generated with very high confidence">
            <a:extLst>
              <a:ext uri="{FF2B5EF4-FFF2-40B4-BE49-F238E27FC236}">
                <a16:creationId xmlns:a16="http://schemas.microsoft.com/office/drawing/2014/main" id="{42F58BE4-4AFC-4675-8888-C36CB4607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196" y="1919896"/>
            <a:ext cx="560438" cy="576730"/>
          </a:xfrm>
          <a:prstGeom prst="rect">
            <a:avLst/>
          </a:prstGeom>
        </p:spPr>
      </p:pic>
    </p:spTree>
    <p:extLst>
      <p:ext uri="{BB962C8B-B14F-4D97-AF65-F5344CB8AC3E}">
        <p14:creationId xmlns:p14="http://schemas.microsoft.com/office/powerpoint/2010/main" val="397222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 Colorblock Slide with Img Lft">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95390C-98E7-4608-8890-D004D0469808}"/>
              </a:ext>
            </a:extLst>
          </p:cNvPr>
          <p:cNvSpPr/>
          <p:nvPr userDrawn="1"/>
        </p:nvSpPr>
        <p:spPr>
          <a:xfrm>
            <a:off x="1" y="0"/>
            <a:ext cx="3014662" cy="685800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9EF3A171-C3AB-491C-A8DF-FAE0F3ADA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568" y="3704187"/>
            <a:ext cx="2260981" cy="2238814"/>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213BAD30-43C2-4B0A-85F7-BFAAD0A20AD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7295" r="14102"/>
          <a:stretch/>
        </p:blipFill>
        <p:spPr>
          <a:xfrm>
            <a:off x="1232737" y="0"/>
            <a:ext cx="1747841" cy="1585785"/>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C9D008AE-8678-4159-ABC3-DD6FBD61B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7413" y="6402892"/>
            <a:ext cx="560438" cy="576730"/>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rot="16200000">
            <a:off x="-395072" y="3375650"/>
            <a:ext cx="6858001" cy="106699"/>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generated with very high confidence">
            <a:extLst>
              <a:ext uri="{FF2B5EF4-FFF2-40B4-BE49-F238E27FC236}">
                <a16:creationId xmlns:a16="http://schemas.microsoft.com/office/drawing/2014/main" id="{42F58BE4-4AFC-4675-8888-C36CB4607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150" y="1191440"/>
            <a:ext cx="560438" cy="576730"/>
          </a:xfrm>
          <a:prstGeom prst="rect">
            <a:avLst/>
          </a:prstGeom>
        </p:spPr>
      </p:pic>
      <p:sp>
        <p:nvSpPr>
          <p:cNvPr id="12" name="Picture Placeholder 14">
            <a:extLst>
              <a:ext uri="{FF2B5EF4-FFF2-40B4-BE49-F238E27FC236}">
                <a16:creationId xmlns:a16="http://schemas.microsoft.com/office/drawing/2014/main" id="{7B93F24A-B5D3-44D3-B4D2-2352352DB1E8}"/>
              </a:ext>
            </a:extLst>
          </p:cNvPr>
          <p:cNvSpPr>
            <a:spLocks noGrp="1"/>
          </p:cNvSpPr>
          <p:nvPr>
            <p:ph type="pic" sz="quarter" idx="12" hasCustomPrompt="1"/>
          </p:nvPr>
        </p:nvSpPr>
        <p:spPr>
          <a:xfrm>
            <a:off x="748478" y="703177"/>
            <a:ext cx="4516392" cy="5451646"/>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a:t>Click here to add image</a:t>
            </a:r>
          </a:p>
        </p:txBody>
      </p:sp>
    </p:spTree>
    <p:extLst>
      <p:ext uri="{BB962C8B-B14F-4D97-AF65-F5344CB8AC3E}">
        <p14:creationId xmlns:p14="http://schemas.microsoft.com/office/powerpoint/2010/main" val="332474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 Colorblock Slide with Img Lft">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8EC84D-3CEC-40E2-A681-CD9B79A2E508}"/>
              </a:ext>
            </a:extLst>
          </p:cNvPr>
          <p:cNvGrpSpPr/>
          <p:nvPr userDrawn="1"/>
        </p:nvGrpSpPr>
        <p:grpSpPr>
          <a:xfrm>
            <a:off x="-483568" y="0"/>
            <a:ext cx="3179085" cy="6979622"/>
            <a:chOff x="-483568" y="0"/>
            <a:chExt cx="3179085" cy="6979622"/>
          </a:xfrm>
        </p:grpSpPr>
        <p:sp>
          <p:nvSpPr>
            <p:cNvPr id="18" name="Rectangle 17">
              <a:extLst>
                <a:ext uri="{FF2B5EF4-FFF2-40B4-BE49-F238E27FC236}">
                  <a16:creationId xmlns:a16="http://schemas.microsoft.com/office/drawing/2014/main" id="{FB95390C-98E7-4608-8890-D004D0469808}"/>
                </a:ext>
              </a:extLst>
            </p:cNvPr>
            <p:cNvSpPr/>
            <p:nvPr userDrawn="1"/>
          </p:nvSpPr>
          <p:spPr>
            <a:xfrm>
              <a:off x="2" y="0"/>
              <a:ext cx="2591670" cy="685800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9EF3A171-C3AB-491C-A8DF-FAE0F3ADA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568" y="3704187"/>
              <a:ext cx="2260981" cy="2238814"/>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213BAD30-43C2-4B0A-85F7-BFAAD0A20AD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7295" r="14102"/>
            <a:stretch/>
          </p:blipFill>
          <p:spPr>
            <a:xfrm>
              <a:off x="843831" y="0"/>
              <a:ext cx="1747841" cy="1585785"/>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C9D008AE-8678-4159-ABC3-DD6FBD61B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7413" y="6402892"/>
              <a:ext cx="560438" cy="576730"/>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rot="16200000">
              <a:off x="-786833" y="3375651"/>
              <a:ext cx="6858001" cy="106699"/>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generated with very high confidence">
              <a:extLst>
                <a:ext uri="{FF2B5EF4-FFF2-40B4-BE49-F238E27FC236}">
                  <a16:creationId xmlns:a16="http://schemas.microsoft.com/office/drawing/2014/main" id="{42F58BE4-4AFC-4675-8888-C36CB4607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150" y="1191440"/>
              <a:ext cx="560438" cy="576730"/>
            </a:xfrm>
            <a:prstGeom prst="rect">
              <a:avLst/>
            </a:prstGeom>
          </p:spPr>
        </p:pic>
      </p:grpSp>
      <p:sp>
        <p:nvSpPr>
          <p:cNvPr id="13" name="Picture Placeholder 5">
            <a:extLst>
              <a:ext uri="{FF2B5EF4-FFF2-40B4-BE49-F238E27FC236}">
                <a16:creationId xmlns:a16="http://schemas.microsoft.com/office/drawing/2014/main" id="{C6F86BC4-A4F3-4FFB-A865-CBA27785630E}"/>
              </a:ext>
            </a:extLst>
          </p:cNvPr>
          <p:cNvSpPr>
            <a:spLocks noGrp="1"/>
          </p:cNvSpPr>
          <p:nvPr>
            <p:ph type="pic" sz="quarter" idx="11" hasCustomPrompt="1"/>
          </p:nvPr>
        </p:nvSpPr>
        <p:spPr>
          <a:xfrm>
            <a:off x="2695517" y="0"/>
            <a:ext cx="6812258" cy="6858000"/>
          </a:xfrm>
          <a:prstGeom prst="rect">
            <a:avLst/>
          </a:prstGeom>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to insert image</a:t>
            </a:r>
          </a:p>
        </p:txBody>
      </p:sp>
      <p:grpSp>
        <p:nvGrpSpPr>
          <p:cNvPr id="22" name="Group 21">
            <a:extLst>
              <a:ext uri="{FF2B5EF4-FFF2-40B4-BE49-F238E27FC236}">
                <a16:creationId xmlns:a16="http://schemas.microsoft.com/office/drawing/2014/main" id="{DA500C4F-F798-49AD-9346-9EC4DD8F4B31}"/>
              </a:ext>
            </a:extLst>
          </p:cNvPr>
          <p:cNvGrpSpPr/>
          <p:nvPr userDrawn="1"/>
        </p:nvGrpSpPr>
        <p:grpSpPr>
          <a:xfrm rot="10800000">
            <a:off x="9496483" y="-121622"/>
            <a:ext cx="3179085" cy="6979622"/>
            <a:chOff x="-483568" y="0"/>
            <a:chExt cx="3179085" cy="6979622"/>
          </a:xfrm>
        </p:grpSpPr>
        <p:sp>
          <p:nvSpPr>
            <p:cNvPr id="23" name="Rectangle 22">
              <a:extLst>
                <a:ext uri="{FF2B5EF4-FFF2-40B4-BE49-F238E27FC236}">
                  <a16:creationId xmlns:a16="http://schemas.microsoft.com/office/drawing/2014/main" id="{4BBDDEB8-90DC-4CD5-9D91-ACA1F93C1A59}"/>
                </a:ext>
              </a:extLst>
            </p:cNvPr>
            <p:cNvSpPr/>
            <p:nvPr userDrawn="1"/>
          </p:nvSpPr>
          <p:spPr>
            <a:xfrm>
              <a:off x="2" y="0"/>
              <a:ext cx="2591670" cy="685800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generated with very high confidence">
              <a:extLst>
                <a:ext uri="{FF2B5EF4-FFF2-40B4-BE49-F238E27FC236}">
                  <a16:creationId xmlns:a16="http://schemas.microsoft.com/office/drawing/2014/main" id="{09D38784-D321-42AA-879B-78421680C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568" y="3704187"/>
              <a:ext cx="2260981" cy="2238814"/>
            </a:xfrm>
            <a:prstGeom prst="rect">
              <a:avLst/>
            </a:prstGeom>
          </p:spPr>
        </p:pic>
        <p:pic>
          <p:nvPicPr>
            <p:cNvPr id="25" name="Picture 24" descr="A close up of a logo&#10;&#10;Description generated with very high confidence">
              <a:extLst>
                <a:ext uri="{FF2B5EF4-FFF2-40B4-BE49-F238E27FC236}">
                  <a16:creationId xmlns:a16="http://schemas.microsoft.com/office/drawing/2014/main" id="{FE36C14C-39E0-4B84-BCC9-C7059B0D2F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7295" r="14102"/>
            <a:stretch/>
          </p:blipFill>
          <p:spPr>
            <a:xfrm>
              <a:off x="843831" y="0"/>
              <a:ext cx="1747841" cy="1585785"/>
            </a:xfrm>
            <a:prstGeom prst="rect">
              <a:avLst/>
            </a:prstGeom>
          </p:spPr>
        </p:pic>
        <p:pic>
          <p:nvPicPr>
            <p:cNvPr id="26" name="Picture 25" descr="A close up of a logo&#10;&#10;Description generated with very high confidence">
              <a:extLst>
                <a:ext uri="{FF2B5EF4-FFF2-40B4-BE49-F238E27FC236}">
                  <a16:creationId xmlns:a16="http://schemas.microsoft.com/office/drawing/2014/main" id="{728CBF45-959B-4199-B24E-CB6577687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7413" y="6402892"/>
              <a:ext cx="560438" cy="576730"/>
            </a:xfrm>
            <a:prstGeom prst="rect">
              <a:avLst/>
            </a:prstGeom>
          </p:spPr>
        </p:pic>
        <p:sp>
          <p:nvSpPr>
            <p:cNvPr id="27" name="Rectangle 26">
              <a:extLst>
                <a:ext uri="{FF2B5EF4-FFF2-40B4-BE49-F238E27FC236}">
                  <a16:creationId xmlns:a16="http://schemas.microsoft.com/office/drawing/2014/main" id="{75A4ADD8-2BEB-4F0F-B8E7-940E60FE7471}"/>
                </a:ext>
              </a:extLst>
            </p:cNvPr>
            <p:cNvSpPr/>
            <p:nvPr userDrawn="1"/>
          </p:nvSpPr>
          <p:spPr>
            <a:xfrm rot="16200000">
              <a:off x="-786833" y="3375651"/>
              <a:ext cx="6858001" cy="106699"/>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lose up of a logo&#10;&#10;Description generated with very high confidence">
              <a:extLst>
                <a:ext uri="{FF2B5EF4-FFF2-40B4-BE49-F238E27FC236}">
                  <a16:creationId xmlns:a16="http://schemas.microsoft.com/office/drawing/2014/main" id="{AE39B190-5C53-421D-A095-15F5547E5D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150" y="1191440"/>
              <a:ext cx="560438" cy="576730"/>
            </a:xfrm>
            <a:prstGeom prst="rect">
              <a:avLst/>
            </a:prstGeom>
          </p:spPr>
        </p:pic>
      </p:grpSp>
    </p:spTree>
    <p:extLst>
      <p:ext uri="{BB962C8B-B14F-4D97-AF65-F5344CB8AC3E}">
        <p14:creationId xmlns:p14="http://schemas.microsoft.com/office/powerpoint/2010/main" val="239545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 Colorblock Slide with Img Rt">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95390C-98E7-4608-8890-D004D0469808}"/>
              </a:ext>
            </a:extLst>
          </p:cNvPr>
          <p:cNvSpPr/>
          <p:nvPr userDrawn="1"/>
        </p:nvSpPr>
        <p:spPr>
          <a:xfrm>
            <a:off x="9175204" y="0"/>
            <a:ext cx="3014662" cy="685800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9EF3A171-C3AB-491C-A8DF-FAE0F3ADAE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130" b="23954"/>
          <a:stretch/>
        </p:blipFill>
        <p:spPr>
          <a:xfrm>
            <a:off x="9189544" y="5155479"/>
            <a:ext cx="1647589" cy="1702521"/>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213BAD30-43C2-4B0A-85F7-BFAAD0A20A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682401">
            <a:off x="10307562" y="-143079"/>
            <a:ext cx="2034791" cy="1917399"/>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C9D008AE-8678-4159-ABC3-DD6FBD61B1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19020" y="6013053"/>
            <a:ext cx="560438" cy="576730"/>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rot="16200000">
            <a:off x="5707194" y="3375650"/>
            <a:ext cx="6858001" cy="106699"/>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generated with very high confidence">
            <a:extLst>
              <a:ext uri="{FF2B5EF4-FFF2-40B4-BE49-F238E27FC236}">
                <a16:creationId xmlns:a16="http://schemas.microsoft.com/office/drawing/2014/main" id="{42F58BE4-4AFC-4675-8888-C36CB4607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8513" y="1858665"/>
            <a:ext cx="881890" cy="907527"/>
          </a:xfrm>
          <a:prstGeom prst="rect">
            <a:avLst/>
          </a:prstGeom>
        </p:spPr>
      </p:pic>
      <p:sp>
        <p:nvSpPr>
          <p:cNvPr id="12" name="Picture Placeholder 14">
            <a:extLst>
              <a:ext uri="{FF2B5EF4-FFF2-40B4-BE49-F238E27FC236}">
                <a16:creationId xmlns:a16="http://schemas.microsoft.com/office/drawing/2014/main" id="{7B93F24A-B5D3-44D3-B4D2-2352352DB1E8}"/>
              </a:ext>
            </a:extLst>
          </p:cNvPr>
          <p:cNvSpPr>
            <a:spLocks noGrp="1"/>
          </p:cNvSpPr>
          <p:nvPr>
            <p:ph type="pic" sz="quarter" idx="12" hasCustomPrompt="1"/>
          </p:nvPr>
        </p:nvSpPr>
        <p:spPr>
          <a:xfrm>
            <a:off x="6917008" y="703177"/>
            <a:ext cx="4516392" cy="5451646"/>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solidFill>
                  <a:schemeClr val="bg1"/>
                </a:solidFill>
                <a:latin typeface="Arial" panose="020B0604020202020204" pitchFamily="34" charset="0"/>
                <a:cs typeface="Arial" panose="020B0604020202020204" pitchFamily="34" charset="0"/>
              </a:defRPr>
            </a:lvl1pPr>
          </a:lstStyle>
          <a:p>
            <a:r>
              <a:rPr lang="en-US"/>
              <a:t>Click here to add image</a:t>
            </a:r>
          </a:p>
        </p:txBody>
      </p:sp>
    </p:spTree>
    <p:extLst>
      <p:ext uri="{BB962C8B-B14F-4D97-AF65-F5344CB8AC3E}">
        <p14:creationId xmlns:p14="http://schemas.microsoft.com/office/powerpoint/2010/main" val="379247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orblock Slide - Top + Bottom">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A1206-660D-489C-A343-08BB5B649A18}"/>
              </a:ext>
            </a:extLst>
          </p:cNvPr>
          <p:cNvSpPr/>
          <p:nvPr userDrawn="1"/>
        </p:nvSpPr>
        <p:spPr>
          <a:xfrm>
            <a:off x="0" y="6333088"/>
            <a:ext cx="12192000" cy="524911"/>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BE4854-E026-4261-A72D-CF349ACE99BD}"/>
              </a:ext>
            </a:extLst>
          </p:cNvPr>
          <p:cNvSpPr/>
          <p:nvPr userDrawn="1"/>
        </p:nvSpPr>
        <p:spPr>
          <a:xfrm>
            <a:off x="0" y="6273145"/>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sp>
        <p:nvSpPr>
          <p:cNvPr id="4" name="Rectangle 3">
            <a:extLst>
              <a:ext uri="{FF2B5EF4-FFF2-40B4-BE49-F238E27FC236}">
                <a16:creationId xmlns:a16="http://schemas.microsoft.com/office/drawing/2014/main" id="{FCC9B18E-878F-4D62-9D77-4039B9004D94}"/>
              </a:ext>
            </a:extLst>
          </p:cNvPr>
          <p:cNvSpPr/>
          <p:nvPr userDrawn="1"/>
        </p:nvSpPr>
        <p:spPr>
          <a:xfrm>
            <a:off x="0" y="0"/>
            <a:ext cx="12192000" cy="221942"/>
          </a:xfrm>
          <a:prstGeom prst="rect">
            <a:avLst/>
          </a:prstGeom>
          <a:solidFill>
            <a:srgbClr val="FFC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pic>
        <p:nvPicPr>
          <p:cNvPr id="3" name="Picture 2" descr="A close up of a sign&#10;&#10;Description generated with very high confidence">
            <a:extLst>
              <a:ext uri="{FF2B5EF4-FFF2-40B4-BE49-F238E27FC236}">
                <a16:creationId xmlns:a16="http://schemas.microsoft.com/office/drawing/2014/main" id="{A314D3E9-D806-4E5A-B521-AE2BAEAFFD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063"/>
          <a:stretch/>
        </p:blipFill>
        <p:spPr>
          <a:xfrm>
            <a:off x="9132" y="-1541"/>
            <a:ext cx="12173737" cy="221942"/>
          </a:xfrm>
          <a:prstGeom prst="rect">
            <a:avLst/>
          </a:prstGeom>
        </p:spPr>
      </p:pic>
    </p:spTree>
    <p:extLst>
      <p:ext uri="{BB962C8B-B14F-4D97-AF65-F5344CB8AC3E}">
        <p14:creationId xmlns:p14="http://schemas.microsoft.com/office/powerpoint/2010/main" val="382549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orblock Bottom Slide - Flowers">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BECAD-8837-43B6-9977-7D3AB2849B6F}"/>
              </a:ext>
            </a:extLst>
          </p:cNvPr>
          <p:cNvSpPr/>
          <p:nvPr userDrawn="1"/>
        </p:nvSpPr>
        <p:spPr>
          <a:xfrm>
            <a:off x="0" y="6496087"/>
            <a:ext cx="12192000" cy="361913"/>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sp>
        <p:nvSpPr>
          <p:cNvPr id="13" name="Rectangle 12">
            <a:extLst>
              <a:ext uri="{FF2B5EF4-FFF2-40B4-BE49-F238E27FC236}">
                <a16:creationId xmlns:a16="http://schemas.microsoft.com/office/drawing/2014/main" id="{B1F93FB2-B290-4085-AF42-196A8542FB36}"/>
              </a:ext>
            </a:extLst>
          </p:cNvPr>
          <p:cNvSpPr/>
          <p:nvPr userDrawn="1"/>
        </p:nvSpPr>
        <p:spPr>
          <a:xfrm>
            <a:off x="0" y="6455123"/>
            <a:ext cx="12192000" cy="81928"/>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pic>
        <p:nvPicPr>
          <p:cNvPr id="4" name="Picture 3">
            <a:extLst>
              <a:ext uri="{FF2B5EF4-FFF2-40B4-BE49-F238E27FC236}">
                <a16:creationId xmlns:a16="http://schemas.microsoft.com/office/drawing/2014/main" id="{E64C4671-AE1D-42B8-9501-C998EE7D75B3}"/>
              </a:ext>
            </a:extLst>
          </p:cNvPr>
          <p:cNvPicPr>
            <a:picLocks noChangeAspect="1"/>
          </p:cNvPicPr>
          <p:nvPr userDrawn="1"/>
        </p:nvPicPr>
        <p:blipFill>
          <a:blip r:embed="rId2"/>
          <a:stretch>
            <a:fillRect/>
          </a:stretch>
        </p:blipFill>
        <p:spPr>
          <a:xfrm>
            <a:off x="1" y="-1021"/>
            <a:ext cx="12195112" cy="6456144"/>
          </a:xfrm>
          <a:prstGeom prst="rect">
            <a:avLst/>
          </a:prstGeom>
        </p:spPr>
      </p:pic>
    </p:spTree>
    <p:extLst>
      <p:ext uri="{BB962C8B-B14F-4D97-AF65-F5344CB8AC3E}">
        <p14:creationId xmlns:p14="http://schemas.microsoft.com/office/powerpoint/2010/main" val="217591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Image Slide">
    <p:bg>
      <p:bgPr>
        <a:solidFill>
          <a:schemeClr val="bg1">
            <a:lumMod val="95000"/>
          </a:schemeClr>
        </a:solidFill>
        <a:effectLst/>
      </p:bgPr>
    </p:bg>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A71E70E4-5A3A-43B9-9D68-1916C26CC099}"/>
              </a:ext>
            </a:extLst>
          </p:cNvPr>
          <p:cNvSpPr>
            <a:spLocks noGrp="1"/>
          </p:cNvSpPr>
          <p:nvPr>
            <p:ph type="pic" sz="quarter" idx="11" hasCustomPrompt="1"/>
          </p:nvPr>
        </p:nvSpPr>
        <p:spPr>
          <a:xfrm>
            <a:off x="1" y="0"/>
            <a:ext cx="12192000" cy="6858000"/>
          </a:xfrm>
          <a:prstGeom prst="rect">
            <a:avLst/>
          </a:prstGeom>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to insert image</a:t>
            </a:r>
          </a:p>
        </p:txBody>
      </p:sp>
    </p:spTree>
    <p:extLst>
      <p:ext uri="{BB962C8B-B14F-4D97-AF65-F5344CB8AC3E}">
        <p14:creationId xmlns:p14="http://schemas.microsoft.com/office/powerpoint/2010/main" val="402813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left and Bullet Slide">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EF7647-D65A-425A-B937-3F8C5EB6F6DF}"/>
              </a:ext>
            </a:extLst>
          </p:cNvPr>
          <p:cNvSpPr/>
          <p:nvPr userDrawn="1"/>
        </p:nvSpPr>
        <p:spPr>
          <a:xfrm>
            <a:off x="0" y="2"/>
            <a:ext cx="12192000" cy="604836"/>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4">
            <a:extLst>
              <a:ext uri="{FF2B5EF4-FFF2-40B4-BE49-F238E27FC236}">
                <a16:creationId xmlns:a16="http://schemas.microsoft.com/office/drawing/2014/main" id="{F6A8D011-72E4-456F-942E-DEEC60C9EC8B}"/>
              </a:ext>
            </a:extLst>
          </p:cNvPr>
          <p:cNvSpPr>
            <a:spLocks noGrp="1"/>
          </p:cNvSpPr>
          <p:nvPr>
            <p:ph type="pic" sz="quarter" idx="12" hasCustomPrompt="1"/>
          </p:nvPr>
        </p:nvSpPr>
        <p:spPr>
          <a:xfrm>
            <a:off x="549275" y="1727200"/>
            <a:ext cx="4095513" cy="4613981"/>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here to add image</a:t>
            </a:r>
          </a:p>
        </p:txBody>
      </p:sp>
      <p:pic>
        <p:nvPicPr>
          <p:cNvPr id="4" name="Picture 3" descr="A close up of a logo&#10;&#10;Description generated with high confidence">
            <a:extLst>
              <a:ext uri="{FF2B5EF4-FFF2-40B4-BE49-F238E27FC236}">
                <a16:creationId xmlns:a16="http://schemas.microsoft.com/office/drawing/2014/main" id="{895655DB-027C-4B65-A5DF-9842FCFC73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6709" y="258416"/>
            <a:ext cx="527227" cy="410065"/>
          </a:xfrm>
          <a:prstGeom prst="rect">
            <a:avLst/>
          </a:prstGeom>
        </p:spPr>
      </p:pic>
    </p:spTree>
    <p:extLst>
      <p:ext uri="{BB962C8B-B14F-4D97-AF65-F5344CB8AC3E}">
        <p14:creationId xmlns:p14="http://schemas.microsoft.com/office/powerpoint/2010/main" val="35916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Image Slide">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61F227-4665-4B6A-A415-A601F9E9C9E1}"/>
              </a:ext>
            </a:extLst>
          </p:cNvPr>
          <p:cNvSpPr/>
          <p:nvPr userDrawn="1"/>
        </p:nvSpPr>
        <p:spPr>
          <a:xfrm>
            <a:off x="0" y="0"/>
            <a:ext cx="12192000" cy="66675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4">
            <a:extLst>
              <a:ext uri="{FF2B5EF4-FFF2-40B4-BE49-F238E27FC236}">
                <a16:creationId xmlns:a16="http://schemas.microsoft.com/office/drawing/2014/main" id="{7DB8B4F4-FC30-4B78-A0A5-4CE392BAAB56}"/>
              </a:ext>
            </a:extLst>
          </p:cNvPr>
          <p:cNvSpPr>
            <a:spLocks noGrp="1"/>
          </p:cNvSpPr>
          <p:nvPr>
            <p:ph type="pic" sz="quarter" idx="12" hasCustomPrompt="1"/>
          </p:nvPr>
        </p:nvSpPr>
        <p:spPr>
          <a:xfrm>
            <a:off x="722473" y="1822380"/>
            <a:ext cx="3222621" cy="4257040"/>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here to add image</a:t>
            </a:r>
          </a:p>
        </p:txBody>
      </p:sp>
      <p:sp>
        <p:nvSpPr>
          <p:cNvPr id="34" name="Picture Placeholder 14">
            <a:extLst>
              <a:ext uri="{FF2B5EF4-FFF2-40B4-BE49-F238E27FC236}">
                <a16:creationId xmlns:a16="http://schemas.microsoft.com/office/drawing/2014/main" id="{A8490ED9-D0D6-41C6-8C08-2E2F328F70B0}"/>
              </a:ext>
            </a:extLst>
          </p:cNvPr>
          <p:cNvSpPr>
            <a:spLocks noGrp="1"/>
          </p:cNvSpPr>
          <p:nvPr>
            <p:ph type="pic" sz="quarter" idx="13" hasCustomPrompt="1"/>
          </p:nvPr>
        </p:nvSpPr>
        <p:spPr>
          <a:xfrm>
            <a:off x="4484690" y="1822380"/>
            <a:ext cx="3222621" cy="4257040"/>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here to add image</a:t>
            </a:r>
          </a:p>
        </p:txBody>
      </p:sp>
      <p:sp>
        <p:nvSpPr>
          <p:cNvPr id="35" name="Picture Placeholder 14">
            <a:extLst>
              <a:ext uri="{FF2B5EF4-FFF2-40B4-BE49-F238E27FC236}">
                <a16:creationId xmlns:a16="http://schemas.microsoft.com/office/drawing/2014/main" id="{864AEDEC-947D-4CEE-A0CF-1DEA07D55D18}"/>
              </a:ext>
            </a:extLst>
          </p:cNvPr>
          <p:cNvSpPr>
            <a:spLocks noGrp="1"/>
          </p:cNvSpPr>
          <p:nvPr>
            <p:ph type="pic" sz="quarter" idx="14" hasCustomPrompt="1"/>
          </p:nvPr>
        </p:nvSpPr>
        <p:spPr>
          <a:xfrm>
            <a:off x="8246906" y="1822380"/>
            <a:ext cx="3222621" cy="4257040"/>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here to add image</a:t>
            </a:r>
          </a:p>
        </p:txBody>
      </p:sp>
      <p:pic>
        <p:nvPicPr>
          <p:cNvPr id="9" name="Picture 8" descr="A close up of a logo&#10;&#10;Description generated with very high confidence">
            <a:extLst>
              <a:ext uri="{FF2B5EF4-FFF2-40B4-BE49-F238E27FC236}">
                <a16:creationId xmlns:a16="http://schemas.microsoft.com/office/drawing/2014/main" id="{04D59CA9-E7A3-491F-85D1-C809B052DF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114" b="33621"/>
          <a:stretch/>
        </p:blipFill>
        <p:spPr>
          <a:xfrm>
            <a:off x="9931019" y="-1"/>
            <a:ext cx="1714881" cy="666751"/>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28B47FC0-2493-4C06-99AF-034F8A76CB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978" b="4356"/>
          <a:stretch/>
        </p:blipFill>
        <p:spPr>
          <a:xfrm>
            <a:off x="7069014" y="62"/>
            <a:ext cx="2970579" cy="666688"/>
          </a:xfrm>
          <a:prstGeom prst="rect">
            <a:avLst/>
          </a:prstGeom>
        </p:spPr>
      </p:pic>
      <p:sp>
        <p:nvSpPr>
          <p:cNvPr id="21" name="Rectangle 20">
            <a:extLst>
              <a:ext uri="{FF2B5EF4-FFF2-40B4-BE49-F238E27FC236}">
                <a16:creationId xmlns:a16="http://schemas.microsoft.com/office/drawing/2014/main" id="{C33B8A4B-98E4-4A51-8A08-F2675CE2D70F}"/>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79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s &amp; Dashed Line - Yellow">
    <p:spTree>
      <p:nvGrpSpPr>
        <p:cNvPr id="1" name=""/>
        <p:cNvGrpSpPr/>
        <p:nvPr/>
      </p:nvGrpSpPr>
      <p:grpSpPr>
        <a:xfrm>
          <a:off x="0" y="0"/>
          <a:ext cx="0" cy="0"/>
          <a:chOff x="0" y="0"/>
          <a:chExt cx="0" cy="0"/>
        </a:xfrm>
      </p:grpSpPr>
      <p:pic>
        <p:nvPicPr>
          <p:cNvPr id="2" name="Picture 1" descr="Logo, icon&#10;&#10;Description automatically generated">
            <a:extLst>
              <a:ext uri="{FF2B5EF4-FFF2-40B4-BE49-F238E27FC236}">
                <a16:creationId xmlns:a16="http://schemas.microsoft.com/office/drawing/2014/main" id="{3AA20686-485D-1B61-6BBE-08D5AA175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686105">
            <a:off x="11572337" y="5621941"/>
            <a:ext cx="500189" cy="421512"/>
          </a:xfrm>
          <a:prstGeom prst="rect">
            <a:avLst/>
          </a:prstGeom>
        </p:spPr>
      </p:pic>
      <p:pic>
        <p:nvPicPr>
          <p:cNvPr id="3" name="Picture 2" descr="Logo, icon&#10;&#10;Description automatically generated">
            <a:extLst>
              <a:ext uri="{FF2B5EF4-FFF2-40B4-BE49-F238E27FC236}">
                <a16:creationId xmlns:a16="http://schemas.microsoft.com/office/drawing/2014/main" id="{545ED2E2-5866-7F41-B8F4-8A5CB02BB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911" y="178420"/>
            <a:ext cx="434730" cy="366349"/>
          </a:xfrm>
          <a:prstGeom prst="rect">
            <a:avLst/>
          </a:prstGeom>
        </p:spPr>
      </p:pic>
      <p:sp>
        <p:nvSpPr>
          <p:cNvPr id="4" name="Freeform: Shape 3">
            <a:extLst>
              <a:ext uri="{FF2B5EF4-FFF2-40B4-BE49-F238E27FC236}">
                <a16:creationId xmlns:a16="http://schemas.microsoft.com/office/drawing/2014/main" id="{C948EEF3-4DE3-3139-1C6C-2D20E2EB8B9A}"/>
              </a:ext>
            </a:extLst>
          </p:cNvPr>
          <p:cNvSpPr/>
          <p:nvPr userDrawn="1"/>
        </p:nvSpPr>
        <p:spPr>
          <a:xfrm>
            <a:off x="31225" y="37781"/>
            <a:ext cx="1504102" cy="135128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89D30CE-6F69-C4E0-6748-2F26DB58B825}"/>
              </a:ext>
            </a:extLst>
          </p:cNvPr>
          <p:cNvSpPr/>
          <p:nvPr userDrawn="1"/>
        </p:nvSpPr>
        <p:spPr>
          <a:xfrm>
            <a:off x="10615009" y="5467808"/>
            <a:ext cx="1504102" cy="135128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icon&#10;&#10;Description automatically generated">
            <a:extLst>
              <a:ext uri="{FF2B5EF4-FFF2-40B4-BE49-F238E27FC236}">
                <a16:creationId xmlns:a16="http://schemas.microsoft.com/office/drawing/2014/main" id="{9559817D-61F1-60BB-72B0-244AA34D7B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54743">
            <a:off x="68828" y="5816011"/>
            <a:ext cx="434730" cy="366349"/>
          </a:xfrm>
          <a:prstGeom prst="rect">
            <a:avLst/>
          </a:prstGeom>
        </p:spPr>
      </p:pic>
    </p:spTree>
    <p:extLst>
      <p:ext uri="{BB962C8B-B14F-4D97-AF65-F5344CB8AC3E}">
        <p14:creationId xmlns:p14="http://schemas.microsoft.com/office/powerpoint/2010/main" val="1853232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orblock Top Slide - with Img">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3B691-CDEB-4769-998A-015AC149086B}"/>
              </a:ext>
            </a:extLst>
          </p:cNvPr>
          <p:cNvSpPr/>
          <p:nvPr userDrawn="1"/>
        </p:nvSpPr>
        <p:spPr>
          <a:xfrm>
            <a:off x="0" y="0"/>
            <a:ext cx="12192000" cy="666750"/>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4">
            <a:extLst>
              <a:ext uri="{FF2B5EF4-FFF2-40B4-BE49-F238E27FC236}">
                <a16:creationId xmlns:a16="http://schemas.microsoft.com/office/drawing/2014/main" id="{68DCB981-77CD-4381-A917-811CEFF2410B}"/>
              </a:ext>
            </a:extLst>
          </p:cNvPr>
          <p:cNvSpPr>
            <a:spLocks noGrp="1"/>
          </p:cNvSpPr>
          <p:nvPr>
            <p:ph type="pic" sz="quarter" idx="10" hasCustomPrompt="1"/>
          </p:nvPr>
        </p:nvSpPr>
        <p:spPr>
          <a:xfrm>
            <a:off x="415925" y="999241"/>
            <a:ext cx="11360150" cy="5471897"/>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here to add image</a:t>
            </a:r>
          </a:p>
        </p:txBody>
      </p:sp>
      <p:sp>
        <p:nvSpPr>
          <p:cNvPr id="7" name="Rectangle 6">
            <a:extLst>
              <a:ext uri="{FF2B5EF4-FFF2-40B4-BE49-F238E27FC236}">
                <a16:creationId xmlns:a16="http://schemas.microsoft.com/office/drawing/2014/main" id="{2B7190DD-BFEB-423E-AC0E-19866B8C4774}"/>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5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lorblock Top Slide - with Img">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3B691-CDEB-4769-998A-015AC149086B}"/>
              </a:ext>
            </a:extLst>
          </p:cNvPr>
          <p:cNvSpPr/>
          <p:nvPr userDrawn="1"/>
        </p:nvSpPr>
        <p:spPr>
          <a:xfrm rot="10800000">
            <a:off x="0" y="5580452"/>
            <a:ext cx="12192000" cy="1277547"/>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7190DD-BFEB-423E-AC0E-19866B8C4774}"/>
              </a:ext>
            </a:extLst>
          </p:cNvPr>
          <p:cNvSpPr/>
          <p:nvPr userDrawn="1"/>
        </p:nvSpPr>
        <p:spPr>
          <a:xfrm rot="10800000">
            <a:off x="0" y="5580453"/>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5">
            <a:extLst>
              <a:ext uri="{FF2B5EF4-FFF2-40B4-BE49-F238E27FC236}">
                <a16:creationId xmlns:a16="http://schemas.microsoft.com/office/drawing/2014/main" id="{309A373C-4F3F-4771-BEC7-488223430691}"/>
              </a:ext>
            </a:extLst>
          </p:cNvPr>
          <p:cNvSpPr>
            <a:spLocks noGrp="1"/>
          </p:cNvSpPr>
          <p:nvPr userDrawn="1">
            <p:ph type="pic" sz="quarter" idx="11" hasCustomPrompt="1"/>
          </p:nvPr>
        </p:nvSpPr>
        <p:spPr>
          <a:xfrm>
            <a:off x="0" y="0"/>
            <a:ext cx="12192000" cy="5580451"/>
          </a:xfrm>
          <a:prstGeom prst="rect">
            <a:avLst/>
          </a:prstGeom>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to insert image</a:t>
            </a:r>
          </a:p>
        </p:txBody>
      </p:sp>
      <p:pic>
        <p:nvPicPr>
          <p:cNvPr id="8" name="Picture 7" descr="A close up of a logo&#10;&#10;Description generated with very high confidence">
            <a:extLst>
              <a:ext uri="{FF2B5EF4-FFF2-40B4-BE49-F238E27FC236}">
                <a16:creationId xmlns:a16="http://schemas.microsoft.com/office/drawing/2014/main" id="{AAFD6B6B-58F9-40F5-977C-65B836E328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08" b="33621"/>
          <a:stretch/>
        </p:blipFill>
        <p:spPr>
          <a:xfrm>
            <a:off x="10339185" y="5642397"/>
            <a:ext cx="1714881" cy="1215603"/>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BA433C44-D592-4D45-BBAE-FA2DB17E32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0752" b="266"/>
          <a:stretch/>
        </p:blipFill>
        <p:spPr>
          <a:xfrm>
            <a:off x="0" y="5642365"/>
            <a:ext cx="2970579" cy="852487"/>
          </a:xfrm>
          <a:prstGeom prst="rect">
            <a:avLst/>
          </a:prstGeom>
        </p:spPr>
      </p:pic>
    </p:spTree>
    <p:extLst>
      <p:ext uri="{BB962C8B-B14F-4D97-AF65-F5344CB8AC3E}">
        <p14:creationId xmlns:p14="http://schemas.microsoft.com/office/powerpoint/2010/main" val="200046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ed List Slide (1 Column)">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EF7647-D65A-425A-B937-3F8C5EB6F6DF}"/>
              </a:ext>
            </a:extLst>
          </p:cNvPr>
          <p:cNvSpPr/>
          <p:nvPr userDrawn="1"/>
        </p:nvSpPr>
        <p:spPr>
          <a:xfrm>
            <a:off x="0" y="2"/>
            <a:ext cx="12192000" cy="604836"/>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generated with very high confidence">
            <a:extLst>
              <a:ext uri="{FF2B5EF4-FFF2-40B4-BE49-F238E27FC236}">
                <a16:creationId xmlns:a16="http://schemas.microsoft.com/office/drawing/2014/main" id="{5D664777-5026-4B23-8AD7-995A9124B1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295"/>
          <a:stretch/>
        </p:blipFill>
        <p:spPr>
          <a:xfrm>
            <a:off x="9800477" y="173811"/>
            <a:ext cx="609615" cy="431028"/>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28275D21-D723-4A96-96A6-F4CB25CCB1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133"/>
          <a:stretch/>
        </p:blipFill>
        <p:spPr>
          <a:xfrm>
            <a:off x="8606414" y="0"/>
            <a:ext cx="1152210" cy="666750"/>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4C723C9E-1C74-4B48-9035-8F6F701288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85" y="53975"/>
            <a:ext cx="487362" cy="487362"/>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1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ed List Slide (2 Columns)">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EF7647-D65A-425A-B937-3F8C5EB6F6DF}"/>
              </a:ext>
            </a:extLst>
          </p:cNvPr>
          <p:cNvSpPr/>
          <p:nvPr userDrawn="1"/>
        </p:nvSpPr>
        <p:spPr>
          <a:xfrm>
            <a:off x="0" y="2"/>
            <a:ext cx="12192000" cy="604836"/>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8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Slide 1">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generated with high confidence">
            <a:extLst>
              <a:ext uri="{FF2B5EF4-FFF2-40B4-BE49-F238E27FC236}">
                <a16:creationId xmlns:a16="http://schemas.microsoft.com/office/drawing/2014/main" id="{A68C2D62-563D-4CB6-8396-549500DD6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4649" y="205158"/>
            <a:ext cx="602208" cy="468384"/>
          </a:xfrm>
          <a:prstGeom prst="rect">
            <a:avLst/>
          </a:prstGeom>
        </p:spPr>
      </p:pic>
      <p:sp>
        <p:nvSpPr>
          <p:cNvPr id="5" name="Rectangle 4">
            <a:extLst>
              <a:ext uri="{FF2B5EF4-FFF2-40B4-BE49-F238E27FC236}">
                <a16:creationId xmlns:a16="http://schemas.microsoft.com/office/drawing/2014/main" id="{F576C2C0-7F45-4C76-863F-0C6DA582E0B2}"/>
              </a:ext>
            </a:extLst>
          </p:cNvPr>
          <p:cNvSpPr/>
          <p:nvPr userDrawn="1"/>
        </p:nvSpPr>
        <p:spPr>
          <a:xfrm>
            <a:off x="0" y="6636056"/>
            <a:ext cx="12192000" cy="221942"/>
          </a:xfrm>
          <a:prstGeom prst="rect">
            <a:avLst/>
          </a:prstGeom>
          <a:solidFill>
            <a:srgbClr val="FFC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2D92"/>
              </a:solidFill>
            </a:endParaRPr>
          </a:p>
        </p:txBody>
      </p:sp>
      <p:pic>
        <p:nvPicPr>
          <p:cNvPr id="6" name="Picture 5" descr="A close up of a sign&#10;&#10;Description generated with very high confidence">
            <a:extLst>
              <a:ext uri="{FF2B5EF4-FFF2-40B4-BE49-F238E27FC236}">
                <a16:creationId xmlns:a16="http://schemas.microsoft.com/office/drawing/2014/main" id="{AD7481A8-0CFE-4DFB-B3B3-CA7872AB98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8063"/>
          <a:stretch/>
        </p:blipFill>
        <p:spPr>
          <a:xfrm>
            <a:off x="9132" y="6634515"/>
            <a:ext cx="12173737" cy="221942"/>
          </a:xfrm>
          <a:prstGeom prst="rect">
            <a:avLst/>
          </a:prstGeom>
        </p:spPr>
      </p:pic>
      <p:pic>
        <p:nvPicPr>
          <p:cNvPr id="7" name="Picture 6">
            <a:extLst>
              <a:ext uri="{FF2B5EF4-FFF2-40B4-BE49-F238E27FC236}">
                <a16:creationId xmlns:a16="http://schemas.microsoft.com/office/drawing/2014/main" id="{E5C9B2FD-E0F1-4E24-B260-5FEB3A51A812}"/>
              </a:ext>
            </a:extLst>
          </p:cNvPr>
          <p:cNvPicPr>
            <a:picLocks noChangeAspect="1"/>
          </p:cNvPicPr>
          <p:nvPr userDrawn="1"/>
        </p:nvPicPr>
        <p:blipFill>
          <a:blip r:embed="rId4"/>
          <a:stretch>
            <a:fillRect/>
          </a:stretch>
        </p:blipFill>
        <p:spPr>
          <a:xfrm>
            <a:off x="284137" y="673542"/>
            <a:ext cx="11907863" cy="5748159"/>
          </a:xfrm>
          <a:prstGeom prst="rect">
            <a:avLst/>
          </a:prstGeom>
        </p:spPr>
      </p:pic>
    </p:spTree>
    <p:extLst>
      <p:ext uri="{BB962C8B-B14F-4D97-AF65-F5344CB8AC3E}">
        <p14:creationId xmlns:p14="http://schemas.microsoft.com/office/powerpoint/2010/main" val="217728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2 with Image">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A1FC4-DF22-4F35-B4D2-09D013B138ED}"/>
              </a:ext>
            </a:extLst>
          </p:cNvPr>
          <p:cNvPicPr>
            <a:picLocks noChangeAspect="1"/>
          </p:cNvPicPr>
          <p:nvPr userDrawn="1"/>
        </p:nvPicPr>
        <p:blipFill>
          <a:blip r:embed="rId2"/>
          <a:stretch>
            <a:fillRect/>
          </a:stretch>
        </p:blipFill>
        <p:spPr>
          <a:xfrm>
            <a:off x="4913626" y="677199"/>
            <a:ext cx="6910360" cy="5927381"/>
          </a:xfrm>
          <a:prstGeom prst="rect">
            <a:avLst/>
          </a:prstGeom>
        </p:spPr>
      </p:pic>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4">
            <a:extLst>
              <a:ext uri="{FF2B5EF4-FFF2-40B4-BE49-F238E27FC236}">
                <a16:creationId xmlns:a16="http://schemas.microsoft.com/office/drawing/2014/main" id="{79595744-17BC-437E-92A9-54AD3A64D6A5}"/>
              </a:ext>
            </a:extLst>
          </p:cNvPr>
          <p:cNvSpPr>
            <a:spLocks noGrp="1"/>
          </p:cNvSpPr>
          <p:nvPr>
            <p:ph type="pic" sz="quarter" idx="12" hasCustomPrompt="1"/>
          </p:nvPr>
        </p:nvSpPr>
        <p:spPr>
          <a:xfrm>
            <a:off x="457835" y="1168421"/>
            <a:ext cx="4916805" cy="5084741"/>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here to add image</a:t>
            </a:r>
          </a:p>
        </p:txBody>
      </p:sp>
    </p:spTree>
    <p:extLst>
      <p:ext uri="{BB962C8B-B14F-4D97-AF65-F5344CB8AC3E}">
        <p14:creationId xmlns:p14="http://schemas.microsoft.com/office/powerpoint/2010/main" val="340059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Media Slid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dia Placeholder 4">
            <a:extLst>
              <a:ext uri="{FF2B5EF4-FFF2-40B4-BE49-F238E27FC236}">
                <a16:creationId xmlns:a16="http://schemas.microsoft.com/office/drawing/2014/main" id="{A4D54166-D261-4DAA-9FEF-BD2B0D67C862}"/>
              </a:ext>
            </a:extLst>
          </p:cNvPr>
          <p:cNvSpPr>
            <a:spLocks noGrp="1"/>
          </p:cNvSpPr>
          <p:nvPr>
            <p:ph type="media" sz="quarter" idx="13" hasCustomPrompt="1"/>
          </p:nvPr>
        </p:nvSpPr>
        <p:spPr>
          <a:xfrm>
            <a:off x="377563" y="1831671"/>
            <a:ext cx="11436875" cy="4537324"/>
          </a:xfrm>
          <a:prstGeom prst="rect">
            <a:avLst/>
          </a:prstGeom>
          <a:ln w="76200">
            <a:solidFill>
              <a:schemeClr val="bg1"/>
            </a:solidFill>
            <a:miter lim="800000"/>
          </a:ln>
          <a:effectLst>
            <a:outerShdw blurRad="50800" dist="38100" dir="2700000" algn="tl" rotWithShape="0">
              <a:prstClr val="black">
                <a:alpha val="9000"/>
              </a:prstClr>
            </a:outerShdw>
          </a:effectLst>
        </p:spPr>
        <p:txBody>
          <a:bodyPr anchor="ctr"/>
          <a:lstStyle>
            <a:lvl1pPr marL="0" indent="0" algn="ctr">
              <a:buNone/>
              <a:defRPr sz="1800">
                <a:latin typeface="Arial" panose="020B0604020202020204" pitchFamily="34" charset="0"/>
                <a:cs typeface="Arial" panose="020B0604020202020204" pitchFamily="34" charset="0"/>
              </a:defRPr>
            </a:lvl1pPr>
          </a:lstStyle>
          <a:p>
            <a:r>
              <a:rPr lang="en-US"/>
              <a:t>Click here to add media/video</a:t>
            </a:r>
          </a:p>
        </p:txBody>
      </p:sp>
      <p:pic>
        <p:nvPicPr>
          <p:cNvPr id="6" name="Picture 5" descr="A close up of a logo&#10;&#10;Description generated with very high confidence">
            <a:extLst>
              <a:ext uri="{FF2B5EF4-FFF2-40B4-BE49-F238E27FC236}">
                <a16:creationId xmlns:a16="http://schemas.microsoft.com/office/drawing/2014/main" id="{4020FD08-75A9-4344-9056-CF83A581DF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114" b="33621"/>
          <a:stretch/>
        </p:blipFill>
        <p:spPr>
          <a:xfrm>
            <a:off x="9931019" y="-1"/>
            <a:ext cx="1714881" cy="666751"/>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B7FA542A-648F-44CC-8E91-B8CB6BF7CF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978" b="4356"/>
          <a:stretch/>
        </p:blipFill>
        <p:spPr>
          <a:xfrm>
            <a:off x="7069014" y="62"/>
            <a:ext cx="2970579" cy="666688"/>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2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rathon Goals Slid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high confidence">
            <a:extLst>
              <a:ext uri="{FF2B5EF4-FFF2-40B4-BE49-F238E27FC236}">
                <a16:creationId xmlns:a16="http://schemas.microsoft.com/office/drawing/2014/main" id="{0D5A0A51-2B32-45C3-8478-D2A5B896EC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108" y="154642"/>
            <a:ext cx="493099" cy="383521"/>
          </a:xfrm>
          <a:prstGeom prst="rect">
            <a:avLst/>
          </a:prstGeom>
        </p:spPr>
      </p:pic>
    </p:spTree>
    <p:extLst>
      <p:ext uri="{BB962C8B-B14F-4D97-AF65-F5344CB8AC3E}">
        <p14:creationId xmlns:p14="http://schemas.microsoft.com/office/powerpoint/2010/main" val="241763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orblock Top Slide ">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generated with very high confidence">
            <a:extLst>
              <a:ext uri="{FF2B5EF4-FFF2-40B4-BE49-F238E27FC236}">
                <a16:creationId xmlns:a16="http://schemas.microsoft.com/office/drawing/2014/main" id="{F2AE5A1D-83D9-4440-9E22-B02E7D2609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395"/>
          <a:stretch/>
        </p:blipFill>
        <p:spPr>
          <a:xfrm>
            <a:off x="9290750" y="53974"/>
            <a:ext cx="2260981" cy="550864"/>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1A4CE94B-CE35-491A-8E5C-BEE5A8FE10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 t="18652" r="-1922" b="46574"/>
          <a:stretch/>
        </p:blipFill>
        <p:spPr>
          <a:xfrm>
            <a:off x="1643970" y="-1"/>
            <a:ext cx="2073919" cy="666751"/>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8426BE34-3072-42BA-9869-84066F748B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6791" y="103402"/>
            <a:ext cx="446955" cy="459948"/>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62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orblock with Title Slid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5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rder - Gray BG">
    <p:bg>
      <p:bgPr>
        <a:solidFill>
          <a:srgbClr val="E5E6E5"/>
        </a:solidFill>
        <a:effectLst/>
      </p:bgPr>
    </p:bg>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23356139-F491-25AC-1FFA-37182097EA07}"/>
              </a:ext>
            </a:extLst>
          </p:cNvPr>
          <p:cNvSpPr/>
          <p:nvPr userDrawn="1"/>
        </p:nvSpPr>
        <p:spPr>
          <a:xfrm>
            <a:off x="88185" y="111066"/>
            <a:ext cx="12015631" cy="6635868"/>
          </a:xfrm>
          <a:custGeom>
            <a:avLst/>
            <a:gdLst>
              <a:gd name="connsiteX0" fmla="*/ 0 w 12192000"/>
              <a:gd name="connsiteY0" fmla="*/ 0 h 497364"/>
              <a:gd name="connsiteX1" fmla="*/ 12192000 w 12192000"/>
              <a:gd name="connsiteY1" fmla="*/ 0 h 497364"/>
              <a:gd name="connsiteX2" fmla="*/ 12192000 w 12192000"/>
              <a:gd name="connsiteY2" fmla="*/ 497364 h 497364"/>
              <a:gd name="connsiteX3" fmla="*/ 0 w 12192000"/>
              <a:gd name="connsiteY3" fmla="*/ 497364 h 497364"/>
              <a:gd name="connsiteX4" fmla="*/ 0 w 12192000"/>
              <a:gd name="connsiteY4" fmla="*/ 0 h 497364"/>
              <a:gd name="connsiteX0" fmla="*/ 0 w 12192000"/>
              <a:gd name="connsiteY0" fmla="*/ 8474 h 505838"/>
              <a:gd name="connsiteX1" fmla="*/ 11439728 w 12192000"/>
              <a:gd name="connsiteY1" fmla="*/ 0 h 505838"/>
              <a:gd name="connsiteX2" fmla="*/ 12192000 w 12192000"/>
              <a:gd name="connsiteY2" fmla="*/ 8474 h 505838"/>
              <a:gd name="connsiteX3" fmla="*/ 12192000 w 12192000"/>
              <a:gd name="connsiteY3" fmla="*/ 505838 h 505838"/>
              <a:gd name="connsiteX4" fmla="*/ 0 w 12192000"/>
              <a:gd name="connsiteY4" fmla="*/ 505838 h 505838"/>
              <a:gd name="connsiteX5" fmla="*/ 0 w 12192000"/>
              <a:gd name="connsiteY5" fmla="*/ 8474 h 505838"/>
              <a:gd name="connsiteX0" fmla="*/ 0 w 12192000"/>
              <a:gd name="connsiteY0" fmla="*/ 66840 h 564204"/>
              <a:gd name="connsiteX1" fmla="*/ 6225702 w 12192000"/>
              <a:gd name="connsiteY1" fmla="*/ 0 h 564204"/>
              <a:gd name="connsiteX2" fmla="*/ 12192000 w 12192000"/>
              <a:gd name="connsiteY2" fmla="*/ 66840 h 564204"/>
              <a:gd name="connsiteX3" fmla="*/ 12192000 w 12192000"/>
              <a:gd name="connsiteY3" fmla="*/ 564204 h 564204"/>
              <a:gd name="connsiteX4" fmla="*/ 0 w 12192000"/>
              <a:gd name="connsiteY4" fmla="*/ 564204 h 564204"/>
              <a:gd name="connsiteX5" fmla="*/ 0 w 12192000"/>
              <a:gd name="connsiteY5" fmla="*/ 66840 h 564204"/>
              <a:gd name="connsiteX0" fmla="*/ 0 w 12192000"/>
              <a:gd name="connsiteY0" fmla="*/ 0 h 497364"/>
              <a:gd name="connsiteX1" fmla="*/ 6167336 w 12192000"/>
              <a:gd name="connsiteY1" fmla="*/ 20709 h 497364"/>
              <a:gd name="connsiteX2" fmla="*/ 12192000 w 12192000"/>
              <a:gd name="connsiteY2" fmla="*/ 0 h 497364"/>
              <a:gd name="connsiteX3" fmla="*/ 12192000 w 12192000"/>
              <a:gd name="connsiteY3" fmla="*/ 497364 h 497364"/>
              <a:gd name="connsiteX4" fmla="*/ 0 w 12192000"/>
              <a:gd name="connsiteY4" fmla="*/ 497364 h 497364"/>
              <a:gd name="connsiteX5" fmla="*/ 0 w 12192000"/>
              <a:gd name="connsiteY5" fmla="*/ 0 h 497364"/>
              <a:gd name="connsiteX0" fmla="*/ 0 w 12192000"/>
              <a:gd name="connsiteY0" fmla="*/ 8474 h 505838"/>
              <a:gd name="connsiteX1" fmla="*/ 6147881 w 12192000"/>
              <a:gd name="connsiteY1" fmla="*/ 0 h 505838"/>
              <a:gd name="connsiteX2" fmla="*/ 12192000 w 12192000"/>
              <a:gd name="connsiteY2" fmla="*/ 8474 h 505838"/>
              <a:gd name="connsiteX3" fmla="*/ 12192000 w 12192000"/>
              <a:gd name="connsiteY3" fmla="*/ 505838 h 505838"/>
              <a:gd name="connsiteX4" fmla="*/ 0 w 12192000"/>
              <a:gd name="connsiteY4" fmla="*/ 505838 h 505838"/>
              <a:gd name="connsiteX5" fmla="*/ 0 w 12192000"/>
              <a:gd name="connsiteY5" fmla="*/ 8474 h 505838"/>
              <a:gd name="connsiteX0" fmla="*/ 0 w 12192000"/>
              <a:gd name="connsiteY0" fmla="*/ 0 h 497364"/>
              <a:gd name="connsiteX1" fmla="*/ 12192000 w 12192000"/>
              <a:gd name="connsiteY1" fmla="*/ 0 h 497364"/>
              <a:gd name="connsiteX2" fmla="*/ 12192000 w 12192000"/>
              <a:gd name="connsiteY2" fmla="*/ 497364 h 497364"/>
              <a:gd name="connsiteX3" fmla="*/ 0 w 12192000"/>
              <a:gd name="connsiteY3" fmla="*/ 497364 h 497364"/>
              <a:gd name="connsiteX4" fmla="*/ 0 w 12192000"/>
              <a:gd name="connsiteY4" fmla="*/ 0 h 497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97364">
                <a:moveTo>
                  <a:pt x="0" y="0"/>
                </a:moveTo>
                <a:lnTo>
                  <a:pt x="12192000" y="0"/>
                </a:lnTo>
                <a:lnTo>
                  <a:pt x="12192000" y="497364"/>
                </a:lnTo>
                <a:lnTo>
                  <a:pt x="0" y="497364"/>
                </a:lnTo>
                <a:lnTo>
                  <a:pt x="0" y="0"/>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1" descr="Logo, icon&#10;&#10;Description automatically generated">
            <a:extLst>
              <a:ext uri="{FF2B5EF4-FFF2-40B4-BE49-F238E27FC236}">
                <a16:creationId xmlns:a16="http://schemas.microsoft.com/office/drawing/2014/main" id="{3AA20686-485D-1B61-6BBE-08D5AA175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262320">
            <a:off x="11064656" y="6160208"/>
            <a:ext cx="590198" cy="497363"/>
          </a:xfrm>
          <a:prstGeom prst="rect">
            <a:avLst/>
          </a:prstGeom>
        </p:spPr>
      </p:pic>
      <p:pic>
        <p:nvPicPr>
          <p:cNvPr id="3" name="Picture 2" descr="Logo, icon&#10;&#10;Description automatically generated">
            <a:extLst>
              <a:ext uri="{FF2B5EF4-FFF2-40B4-BE49-F238E27FC236}">
                <a16:creationId xmlns:a16="http://schemas.microsoft.com/office/drawing/2014/main" id="{545ED2E2-5866-7F41-B8F4-8A5CB02BB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058495">
            <a:off x="11482058" y="5896979"/>
            <a:ext cx="448153" cy="377661"/>
          </a:xfrm>
          <a:prstGeom prst="rect">
            <a:avLst/>
          </a:prstGeom>
        </p:spPr>
      </p:pic>
    </p:spTree>
    <p:extLst>
      <p:ext uri="{BB962C8B-B14F-4D97-AF65-F5344CB8AC3E}">
        <p14:creationId xmlns:p14="http://schemas.microsoft.com/office/powerpoint/2010/main" val="2135265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orblock with Title Slid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 up of a logo&#10;&#10;Description generated with high confidence">
            <a:extLst>
              <a:ext uri="{FF2B5EF4-FFF2-40B4-BE49-F238E27FC236}">
                <a16:creationId xmlns:a16="http://schemas.microsoft.com/office/drawing/2014/main" id="{BDDFFF29-584C-4E8E-94AF-EB20F54CE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8062" y="154642"/>
            <a:ext cx="493099" cy="383521"/>
          </a:xfrm>
          <a:prstGeom prst="rect">
            <a:avLst/>
          </a:prstGeom>
        </p:spPr>
      </p:pic>
    </p:spTree>
    <p:extLst>
      <p:ext uri="{BB962C8B-B14F-4D97-AF65-F5344CB8AC3E}">
        <p14:creationId xmlns:p14="http://schemas.microsoft.com/office/powerpoint/2010/main" val="383430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lorblock Slide with Title and Flowers">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BD820C-38D5-4F8D-9AD0-3FC0950BAE8A}"/>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B011EC-57C8-40E6-AEB2-EB55466185D7}"/>
              </a:ext>
            </a:extLst>
          </p:cNvPr>
          <p:cNvPicPr>
            <a:picLocks noChangeAspect="1"/>
          </p:cNvPicPr>
          <p:nvPr userDrawn="1"/>
        </p:nvPicPr>
        <p:blipFill>
          <a:blip r:embed="rId2"/>
          <a:stretch>
            <a:fillRect/>
          </a:stretch>
        </p:blipFill>
        <p:spPr>
          <a:xfrm>
            <a:off x="0" y="676514"/>
            <a:ext cx="11998277" cy="6181486"/>
          </a:xfrm>
          <a:prstGeom prst="rect">
            <a:avLst/>
          </a:prstGeom>
        </p:spPr>
      </p:pic>
    </p:spTree>
    <p:extLst>
      <p:ext uri="{BB962C8B-B14F-4D97-AF65-F5344CB8AC3E}">
        <p14:creationId xmlns:p14="http://schemas.microsoft.com/office/powerpoint/2010/main" val="20673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irls Served Slid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1E3E92-E744-47A0-92BC-2F68382EDD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66085">
            <a:off x="403820" y="115882"/>
            <a:ext cx="453405" cy="530008"/>
          </a:xfrm>
          <a:prstGeom prst="rect">
            <a:avLst/>
          </a:prstGeom>
        </p:spPr>
      </p:pic>
    </p:spTree>
    <p:extLst>
      <p:ext uri="{BB962C8B-B14F-4D97-AF65-F5344CB8AC3E}">
        <p14:creationId xmlns:p14="http://schemas.microsoft.com/office/powerpoint/2010/main" val="109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lorblock Slide Top with Titl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4C7C0A-08A3-4D15-9941-FE810FCE104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generated with very high confidence">
            <a:extLst>
              <a:ext uri="{FF2B5EF4-FFF2-40B4-BE49-F238E27FC236}">
                <a16:creationId xmlns:a16="http://schemas.microsoft.com/office/drawing/2014/main" id="{B6FCC5D2-A057-4C66-9DE4-4E53B6DF9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114" b="33621"/>
          <a:stretch/>
        </p:blipFill>
        <p:spPr>
          <a:xfrm>
            <a:off x="3801525" y="-1"/>
            <a:ext cx="1714881" cy="666751"/>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BB466139-E1CE-4EE4-8D37-02DAC7F2D9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978" b="8707"/>
          <a:stretch/>
        </p:blipFill>
        <p:spPr>
          <a:xfrm>
            <a:off x="274481" y="1"/>
            <a:ext cx="3676650" cy="666750"/>
          </a:xfrm>
          <a:prstGeom prst="rect">
            <a:avLst/>
          </a:prstGeom>
        </p:spPr>
      </p:pic>
      <p:sp>
        <p:nvSpPr>
          <p:cNvPr id="14" name="Rectangle 13">
            <a:extLst>
              <a:ext uri="{FF2B5EF4-FFF2-40B4-BE49-F238E27FC236}">
                <a16:creationId xmlns:a16="http://schemas.microsoft.com/office/drawing/2014/main" id="{C6B65956-6F39-4117-8476-D01CCA0062F7}"/>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32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orblock Top Slide - Title + Seeds R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D5204-AB45-4F00-9360-F559963EEFDB}"/>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055BAB-349A-4644-B344-B97A803EF54C}"/>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50109C7-86B0-4618-BC67-8D3790553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500219">
            <a:off x="10950411" y="61619"/>
            <a:ext cx="577126" cy="659207"/>
          </a:xfrm>
          <a:prstGeom prst="rect">
            <a:avLst/>
          </a:prstGeom>
        </p:spPr>
      </p:pic>
    </p:spTree>
    <p:extLst>
      <p:ext uri="{BB962C8B-B14F-4D97-AF65-F5344CB8AC3E}">
        <p14:creationId xmlns:p14="http://schemas.microsoft.com/office/powerpoint/2010/main" val="403051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orblock Top Slide - Title + Seeds Lf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D7BE2B-FD9A-4817-97D8-4951059E1DD9}"/>
              </a:ext>
            </a:extLst>
          </p:cNvPr>
          <p:cNvSpPr/>
          <p:nvPr userDrawn="1"/>
        </p:nvSpPr>
        <p:spPr>
          <a:xfrm>
            <a:off x="0" y="2"/>
            <a:ext cx="12192000" cy="666748"/>
          </a:xfrm>
          <a:prstGeom prst="rect">
            <a:avLst/>
          </a:prstGeom>
          <a:solidFill>
            <a:srgbClr val="6D3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E6D59D-92E3-4632-B337-473C0F6C3C4C}"/>
              </a:ext>
            </a:extLst>
          </p:cNvPr>
          <p:cNvSpPr/>
          <p:nvPr userDrawn="1"/>
        </p:nvSpPr>
        <p:spPr>
          <a:xfrm>
            <a:off x="0" y="604838"/>
            <a:ext cx="12192000" cy="61912"/>
          </a:xfrm>
          <a:prstGeom prst="rect">
            <a:avLst/>
          </a:prstGeom>
          <a:solidFill>
            <a:srgbClr val="C52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C452C3-5587-413B-BB29-CFDCE3FA70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66085">
            <a:off x="403820" y="115882"/>
            <a:ext cx="453405" cy="530008"/>
          </a:xfrm>
          <a:prstGeom prst="rect">
            <a:avLst/>
          </a:prstGeom>
        </p:spPr>
      </p:pic>
    </p:spTree>
    <p:extLst>
      <p:ext uri="{BB962C8B-B14F-4D97-AF65-F5344CB8AC3E}">
        <p14:creationId xmlns:p14="http://schemas.microsoft.com/office/powerpoint/2010/main" val="372016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olo photo right - Simple border">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83AA5D80-ED1D-35C3-29E1-A0909E735E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993983">
            <a:off x="5766202" y="5549007"/>
            <a:ext cx="650139" cy="856924"/>
          </a:xfrm>
          <a:prstGeom prst="rect">
            <a:avLst/>
          </a:prstGeom>
        </p:spPr>
      </p:pic>
      <p:sp>
        <p:nvSpPr>
          <p:cNvPr id="3" name="Picture Placeholder 7">
            <a:extLst>
              <a:ext uri="{FF2B5EF4-FFF2-40B4-BE49-F238E27FC236}">
                <a16:creationId xmlns:a16="http://schemas.microsoft.com/office/drawing/2014/main" id="{A1412A08-FA02-FD9F-B890-64E964647D33}"/>
              </a:ext>
            </a:extLst>
          </p:cNvPr>
          <p:cNvSpPr>
            <a:spLocks noGrp="1"/>
          </p:cNvSpPr>
          <p:nvPr>
            <p:ph type="pic" sz="quarter" idx="10" hasCustomPrompt="1"/>
          </p:nvPr>
        </p:nvSpPr>
        <p:spPr>
          <a:xfrm>
            <a:off x="6614809" y="447471"/>
            <a:ext cx="5048655" cy="5904691"/>
          </a:xfrm>
          <a:custGeom>
            <a:avLst/>
            <a:gdLst>
              <a:gd name="connsiteX0" fmla="*/ 0 w 6004002"/>
              <a:gd name="connsiteY0" fmla="*/ 0 h 4823498"/>
              <a:gd name="connsiteX1" fmla="*/ 6004002 w 6004002"/>
              <a:gd name="connsiteY1" fmla="*/ 0 h 4823498"/>
              <a:gd name="connsiteX2" fmla="*/ 6004002 w 6004002"/>
              <a:gd name="connsiteY2" fmla="*/ 4823498 h 4823498"/>
              <a:gd name="connsiteX3" fmla="*/ 0 w 6004002"/>
              <a:gd name="connsiteY3" fmla="*/ 4823498 h 4823498"/>
              <a:gd name="connsiteX4" fmla="*/ 0 w 6004002"/>
              <a:gd name="connsiteY4" fmla="*/ 0 h 4823498"/>
              <a:gd name="connsiteX0" fmla="*/ 0 w 6004002"/>
              <a:gd name="connsiteY0" fmla="*/ 14710 h 4838208"/>
              <a:gd name="connsiteX1" fmla="*/ 1566873 w 6004002"/>
              <a:gd name="connsiteY1" fmla="*/ 0 h 4838208"/>
              <a:gd name="connsiteX2" fmla="*/ 6004002 w 6004002"/>
              <a:gd name="connsiteY2" fmla="*/ 14710 h 4838208"/>
              <a:gd name="connsiteX3" fmla="*/ 6004002 w 6004002"/>
              <a:gd name="connsiteY3" fmla="*/ 4838208 h 4838208"/>
              <a:gd name="connsiteX4" fmla="*/ 0 w 6004002"/>
              <a:gd name="connsiteY4" fmla="*/ 4838208 h 4838208"/>
              <a:gd name="connsiteX5" fmla="*/ 0 w 6004002"/>
              <a:gd name="connsiteY5" fmla="*/ 14710 h 4838208"/>
              <a:gd name="connsiteX0" fmla="*/ 0 w 6004002"/>
              <a:gd name="connsiteY0" fmla="*/ 63348 h 4886846"/>
              <a:gd name="connsiteX1" fmla="*/ 1527962 w 6004002"/>
              <a:gd name="connsiteY1" fmla="*/ 0 h 4886846"/>
              <a:gd name="connsiteX2" fmla="*/ 6004002 w 6004002"/>
              <a:gd name="connsiteY2" fmla="*/ 63348 h 4886846"/>
              <a:gd name="connsiteX3" fmla="*/ 6004002 w 6004002"/>
              <a:gd name="connsiteY3" fmla="*/ 4886846 h 4886846"/>
              <a:gd name="connsiteX4" fmla="*/ 0 w 6004002"/>
              <a:gd name="connsiteY4" fmla="*/ 4886846 h 4886846"/>
              <a:gd name="connsiteX5" fmla="*/ 0 w 6004002"/>
              <a:gd name="connsiteY5" fmla="*/ 63348 h 4886846"/>
              <a:gd name="connsiteX0" fmla="*/ 0 w 6004002"/>
              <a:gd name="connsiteY0" fmla="*/ 63348 h 4893012"/>
              <a:gd name="connsiteX1" fmla="*/ 1527962 w 6004002"/>
              <a:gd name="connsiteY1" fmla="*/ 0 h 4893012"/>
              <a:gd name="connsiteX2" fmla="*/ 6004002 w 6004002"/>
              <a:gd name="connsiteY2" fmla="*/ 63348 h 4893012"/>
              <a:gd name="connsiteX3" fmla="*/ 6004002 w 6004002"/>
              <a:gd name="connsiteY3" fmla="*/ 4886846 h 4893012"/>
              <a:gd name="connsiteX4" fmla="*/ 4504627 w 6004002"/>
              <a:gd name="connsiteY4" fmla="*/ 4893012 h 4893012"/>
              <a:gd name="connsiteX5" fmla="*/ 0 w 6004002"/>
              <a:gd name="connsiteY5" fmla="*/ 4886846 h 4893012"/>
              <a:gd name="connsiteX6" fmla="*/ 0 w 6004002"/>
              <a:gd name="connsiteY6" fmla="*/ 63348 h 4893012"/>
              <a:gd name="connsiteX0" fmla="*/ 0 w 6004002"/>
              <a:gd name="connsiteY0" fmla="*/ 63348 h 4931923"/>
              <a:gd name="connsiteX1" fmla="*/ 1527962 w 6004002"/>
              <a:gd name="connsiteY1" fmla="*/ 0 h 4931923"/>
              <a:gd name="connsiteX2" fmla="*/ 6004002 w 6004002"/>
              <a:gd name="connsiteY2" fmla="*/ 63348 h 4931923"/>
              <a:gd name="connsiteX3" fmla="*/ 6004002 w 6004002"/>
              <a:gd name="connsiteY3" fmla="*/ 4886846 h 4931923"/>
              <a:gd name="connsiteX4" fmla="*/ 4592176 w 6004002"/>
              <a:gd name="connsiteY4" fmla="*/ 4931923 h 4931923"/>
              <a:gd name="connsiteX5" fmla="*/ 0 w 6004002"/>
              <a:gd name="connsiteY5" fmla="*/ 4886846 h 4931923"/>
              <a:gd name="connsiteX6" fmla="*/ 0 w 6004002"/>
              <a:gd name="connsiteY6" fmla="*/ 63348 h 4931923"/>
              <a:gd name="connsiteX0" fmla="*/ 0 w 6012414"/>
              <a:gd name="connsiteY0" fmla="*/ 63348 h 4931923"/>
              <a:gd name="connsiteX1" fmla="*/ 1527962 w 6012414"/>
              <a:gd name="connsiteY1" fmla="*/ 0 h 4931923"/>
              <a:gd name="connsiteX2" fmla="*/ 6004002 w 6012414"/>
              <a:gd name="connsiteY2" fmla="*/ 63348 h 4931923"/>
              <a:gd name="connsiteX3" fmla="*/ 6012414 w 6012414"/>
              <a:gd name="connsiteY3" fmla="*/ 1371600 h 4931923"/>
              <a:gd name="connsiteX4" fmla="*/ 6004002 w 6012414"/>
              <a:gd name="connsiteY4" fmla="*/ 4886846 h 4931923"/>
              <a:gd name="connsiteX5" fmla="*/ 4592176 w 6012414"/>
              <a:gd name="connsiteY5" fmla="*/ 4931923 h 4931923"/>
              <a:gd name="connsiteX6" fmla="*/ 0 w 6012414"/>
              <a:gd name="connsiteY6" fmla="*/ 4886846 h 4931923"/>
              <a:gd name="connsiteX7" fmla="*/ 0 w 6012414"/>
              <a:gd name="connsiteY7" fmla="*/ 63348 h 4931923"/>
              <a:gd name="connsiteX0" fmla="*/ 0 w 6041597"/>
              <a:gd name="connsiteY0" fmla="*/ 63348 h 4931923"/>
              <a:gd name="connsiteX1" fmla="*/ 1527962 w 6041597"/>
              <a:gd name="connsiteY1" fmla="*/ 0 h 4931923"/>
              <a:gd name="connsiteX2" fmla="*/ 6004002 w 6041597"/>
              <a:gd name="connsiteY2" fmla="*/ 63348 h 4931923"/>
              <a:gd name="connsiteX3" fmla="*/ 6041597 w 6041597"/>
              <a:gd name="connsiteY3" fmla="*/ 1391055 h 4931923"/>
              <a:gd name="connsiteX4" fmla="*/ 6004002 w 6041597"/>
              <a:gd name="connsiteY4" fmla="*/ 4886846 h 4931923"/>
              <a:gd name="connsiteX5" fmla="*/ 4592176 w 6041597"/>
              <a:gd name="connsiteY5" fmla="*/ 4931923 h 4931923"/>
              <a:gd name="connsiteX6" fmla="*/ 0 w 6041597"/>
              <a:gd name="connsiteY6" fmla="*/ 4886846 h 4931923"/>
              <a:gd name="connsiteX7" fmla="*/ 0 w 6041597"/>
              <a:gd name="connsiteY7" fmla="*/ 63348 h 4931923"/>
              <a:gd name="connsiteX0" fmla="*/ 0 w 6041597"/>
              <a:gd name="connsiteY0" fmla="*/ 22180 h 4890755"/>
              <a:gd name="connsiteX1" fmla="*/ 1458117 w 6041597"/>
              <a:gd name="connsiteY1" fmla="*/ 0 h 4890755"/>
              <a:gd name="connsiteX2" fmla="*/ 6004002 w 6041597"/>
              <a:gd name="connsiteY2" fmla="*/ 22180 h 4890755"/>
              <a:gd name="connsiteX3" fmla="*/ 6041597 w 6041597"/>
              <a:gd name="connsiteY3" fmla="*/ 1349887 h 4890755"/>
              <a:gd name="connsiteX4" fmla="*/ 6004002 w 6041597"/>
              <a:gd name="connsiteY4" fmla="*/ 4845678 h 4890755"/>
              <a:gd name="connsiteX5" fmla="*/ 4592176 w 6041597"/>
              <a:gd name="connsiteY5" fmla="*/ 4890755 h 4890755"/>
              <a:gd name="connsiteX6" fmla="*/ 0 w 6041597"/>
              <a:gd name="connsiteY6" fmla="*/ 4845678 h 4890755"/>
              <a:gd name="connsiteX7" fmla="*/ 0 w 6041597"/>
              <a:gd name="connsiteY7" fmla="*/ 22180 h 489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597" h="4890755">
                <a:moveTo>
                  <a:pt x="0" y="22180"/>
                </a:moveTo>
                <a:lnTo>
                  <a:pt x="1458117" y="0"/>
                </a:lnTo>
                <a:lnTo>
                  <a:pt x="6004002" y="22180"/>
                </a:lnTo>
                <a:lnTo>
                  <a:pt x="6041597" y="1349887"/>
                </a:lnTo>
                <a:lnTo>
                  <a:pt x="6004002" y="4845678"/>
                </a:lnTo>
                <a:lnTo>
                  <a:pt x="4592176" y="4890755"/>
                </a:lnTo>
                <a:lnTo>
                  <a:pt x="0" y="4845678"/>
                </a:lnTo>
                <a:lnTo>
                  <a:pt x="0" y="22180"/>
                </a:lnTo>
                <a:close/>
              </a:path>
            </a:pathLst>
          </a:custGeom>
          <a:ln w="25400">
            <a:solidFill>
              <a:schemeClr val="tx1">
                <a:lumMod val="75000"/>
              </a:schemeClr>
            </a:solidFill>
            <a:extLst>
              <a:ext uri="{C807C97D-BFC1-408E-A445-0C87EB9F89A2}">
                <ask:lineSketchStyleProps xmlns:ask="http://schemas.microsoft.com/office/drawing/2018/sketchyshapes" sd="1219033472">
                  <a:custGeom>
                    <a:avLst/>
                    <a:gdLst>
                      <a:gd name="connsiteX0" fmla="*/ 0 w 6004002"/>
                      <a:gd name="connsiteY0" fmla="*/ 0 h 4823498"/>
                      <a:gd name="connsiteX1" fmla="*/ 547031 w 6004002"/>
                      <a:gd name="connsiteY1" fmla="*/ 0 h 4823498"/>
                      <a:gd name="connsiteX2" fmla="*/ 1214143 w 6004002"/>
                      <a:gd name="connsiteY2" fmla="*/ 0 h 4823498"/>
                      <a:gd name="connsiteX3" fmla="*/ 2001334 w 6004002"/>
                      <a:gd name="connsiteY3" fmla="*/ 0 h 4823498"/>
                      <a:gd name="connsiteX4" fmla="*/ 2548365 w 6004002"/>
                      <a:gd name="connsiteY4" fmla="*/ 0 h 4823498"/>
                      <a:gd name="connsiteX5" fmla="*/ 3275517 w 6004002"/>
                      <a:gd name="connsiteY5" fmla="*/ 0 h 4823498"/>
                      <a:gd name="connsiteX6" fmla="*/ 3822548 w 6004002"/>
                      <a:gd name="connsiteY6" fmla="*/ 0 h 4823498"/>
                      <a:gd name="connsiteX7" fmla="*/ 4489659 w 6004002"/>
                      <a:gd name="connsiteY7" fmla="*/ 0 h 4823498"/>
                      <a:gd name="connsiteX8" fmla="*/ 5216811 w 6004002"/>
                      <a:gd name="connsiteY8" fmla="*/ 0 h 4823498"/>
                      <a:gd name="connsiteX9" fmla="*/ 6004002 w 6004002"/>
                      <a:gd name="connsiteY9" fmla="*/ 0 h 4823498"/>
                      <a:gd name="connsiteX10" fmla="*/ 6004002 w 6004002"/>
                      <a:gd name="connsiteY10" fmla="*/ 544366 h 4823498"/>
                      <a:gd name="connsiteX11" fmla="*/ 6004002 w 6004002"/>
                      <a:gd name="connsiteY11" fmla="*/ 1233437 h 4823498"/>
                      <a:gd name="connsiteX12" fmla="*/ 6004002 w 6004002"/>
                      <a:gd name="connsiteY12" fmla="*/ 2018978 h 4823498"/>
                      <a:gd name="connsiteX13" fmla="*/ 6004002 w 6004002"/>
                      <a:gd name="connsiteY13" fmla="*/ 2756285 h 4823498"/>
                      <a:gd name="connsiteX14" fmla="*/ 6004002 w 6004002"/>
                      <a:gd name="connsiteY14" fmla="*/ 3397121 h 4823498"/>
                      <a:gd name="connsiteX15" fmla="*/ 6004002 w 6004002"/>
                      <a:gd name="connsiteY15" fmla="*/ 4134427 h 4823498"/>
                      <a:gd name="connsiteX16" fmla="*/ 6004002 w 6004002"/>
                      <a:gd name="connsiteY16" fmla="*/ 4823498 h 4823498"/>
                      <a:gd name="connsiteX17" fmla="*/ 5336891 w 6004002"/>
                      <a:gd name="connsiteY17" fmla="*/ 4823498 h 4823498"/>
                      <a:gd name="connsiteX18" fmla="*/ 4549699 w 6004002"/>
                      <a:gd name="connsiteY18" fmla="*/ 4823498 h 4823498"/>
                      <a:gd name="connsiteX19" fmla="*/ 3762508 w 6004002"/>
                      <a:gd name="connsiteY19" fmla="*/ 4823498 h 4823498"/>
                      <a:gd name="connsiteX20" fmla="*/ 3035357 w 6004002"/>
                      <a:gd name="connsiteY20" fmla="*/ 4823498 h 4823498"/>
                      <a:gd name="connsiteX21" fmla="*/ 2308205 w 6004002"/>
                      <a:gd name="connsiteY21" fmla="*/ 4823498 h 4823498"/>
                      <a:gd name="connsiteX22" fmla="*/ 1581054 w 6004002"/>
                      <a:gd name="connsiteY22" fmla="*/ 4823498 h 4823498"/>
                      <a:gd name="connsiteX23" fmla="*/ 1034023 w 6004002"/>
                      <a:gd name="connsiteY23" fmla="*/ 4823498 h 4823498"/>
                      <a:gd name="connsiteX24" fmla="*/ 0 w 6004002"/>
                      <a:gd name="connsiteY24" fmla="*/ 4823498 h 4823498"/>
                      <a:gd name="connsiteX25" fmla="*/ 0 w 6004002"/>
                      <a:gd name="connsiteY25" fmla="*/ 4134427 h 4823498"/>
                      <a:gd name="connsiteX26" fmla="*/ 0 w 6004002"/>
                      <a:gd name="connsiteY26" fmla="*/ 3590061 h 4823498"/>
                      <a:gd name="connsiteX27" fmla="*/ 0 w 6004002"/>
                      <a:gd name="connsiteY27" fmla="*/ 2852755 h 4823498"/>
                      <a:gd name="connsiteX28" fmla="*/ 0 w 6004002"/>
                      <a:gd name="connsiteY28" fmla="*/ 2308388 h 4823498"/>
                      <a:gd name="connsiteX29" fmla="*/ 0 w 6004002"/>
                      <a:gd name="connsiteY29" fmla="*/ 1619317 h 4823498"/>
                      <a:gd name="connsiteX30" fmla="*/ 0 w 6004002"/>
                      <a:gd name="connsiteY30" fmla="*/ 833776 h 4823498"/>
                      <a:gd name="connsiteX31" fmla="*/ 0 w 6004002"/>
                      <a:gd name="connsiteY31" fmla="*/ 0 h 482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04002" h="4823498" fill="none" extrusionOk="0">
                        <a:moveTo>
                          <a:pt x="0" y="0"/>
                        </a:moveTo>
                        <a:cubicBezTo>
                          <a:pt x="270237" y="7153"/>
                          <a:pt x="312820" y="2416"/>
                          <a:pt x="547031" y="0"/>
                        </a:cubicBezTo>
                        <a:cubicBezTo>
                          <a:pt x="781242" y="-2416"/>
                          <a:pt x="1061723" y="12959"/>
                          <a:pt x="1214143" y="0"/>
                        </a:cubicBezTo>
                        <a:cubicBezTo>
                          <a:pt x="1366563" y="-12959"/>
                          <a:pt x="1629220" y="24355"/>
                          <a:pt x="2001334" y="0"/>
                        </a:cubicBezTo>
                        <a:cubicBezTo>
                          <a:pt x="2373448" y="-24355"/>
                          <a:pt x="2293081" y="-8791"/>
                          <a:pt x="2548365" y="0"/>
                        </a:cubicBezTo>
                        <a:cubicBezTo>
                          <a:pt x="2803649" y="8791"/>
                          <a:pt x="2996310" y="17380"/>
                          <a:pt x="3275517" y="0"/>
                        </a:cubicBezTo>
                        <a:cubicBezTo>
                          <a:pt x="3554724" y="-17380"/>
                          <a:pt x="3684921" y="-11147"/>
                          <a:pt x="3822548" y="0"/>
                        </a:cubicBezTo>
                        <a:cubicBezTo>
                          <a:pt x="3960175" y="11147"/>
                          <a:pt x="4324384" y="-1105"/>
                          <a:pt x="4489659" y="0"/>
                        </a:cubicBezTo>
                        <a:cubicBezTo>
                          <a:pt x="4654934" y="1105"/>
                          <a:pt x="4939912" y="36274"/>
                          <a:pt x="5216811" y="0"/>
                        </a:cubicBezTo>
                        <a:cubicBezTo>
                          <a:pt x="5493710" y="-36274"/>
                          <a:pt x="5614821" y="1583"/>
                          <a:pt x="6004002" y="0"/>
                        </a:cubicBezTo>
                        <a:cubicBezTo>
                          <a:pt x="6010428" y="156322"/>
                          <a:pt x="6015608" y="350958"/>
                          <a:pt x="6004002" y="544366"/>
                        </a:cubicBezTo>
                        <a:cubicBezTo>
                          <a:pt x="5992396" y="737774"/>
                          <a:pt x="6009671" y="991823"/>
                          <a:pt x="6004002" y="1233437"/>
                        </a:cubicBezTo>
                        <a:cubicBezTo>
                          <a:pt x="5998333" y="1475051"/>
                          <a:pt x="5975730" y="1642210"/>
                          <a:pt x="6004002" y="2018978"/>
                        </a:cubicBezTo>
                        <a:cubicBezTo>
                          <a:pt x="6032274" y="2395746"/>
                          <a:pt x="5975403" y="2491704"/>
                          <a:pt x="6004002" y="2756285"/>
                        </a:cubicBezTo>
                        <a:cubicBezTo>
                          <a:pt x="6032601" y="3020866"/>
                          <a:pt x="5992284" y="3264753"/>
                          <a:pt x="6004002" y="3397121"/>
                        </a:cubicBezTo>
                        <a:cubicBezTo>
                          <a:pt x="6015720" y="3529489"/>
                          <a:pt x="5993190" y="3796462"/>
                          <a:pt x="6004002" y="4134427"/>
                        </a:cubicBezTo>
                        <a:cubicBezTo>
                          <a:pt x="6014814" y="4472392"/>
                          <a:pt x="5977139" y="4484687"/>
                          <a:pt x="6004002" y="4823498"/>
                        </a:cubicBezTo>
                        <a:cubicBezTo>
                          <a:pt x="5721259" y="4833718"/>
                          <a:pt x="5486273" y="4850601"/>
                          <a:pt x="5336891" y="4823498"/>
                        </a:cubicBezTo>
                        <a:cubicBezTo>
                          <a:pt x="5187509" y="4796395"/>
                          <a:pt x="4719979" y="4809732"/>
                          <a:pt x="4549699" y="4823498"/>
                        </a:cubicBezTo>
                        <a:cubicBezTo>
                          <a:pt x="4379419" y="4837264"/>
                          <a:pt x="4062669" y="4790646"/>
                          <a:pt x="3762508" y="4823498"/>
                        </a:cubicBezTo>
                        <a:cubicBezTo>
                          <a:pt x="3462347" y="4856350"/>
                          <a:pt x="3332907" y="4791848"/>
                          <a:pt x="3035357" y="4823498"/>
                        </a:cubicBezTo>
                        <a:cubicBezTo>
                          <a:pt x="2737807" y="4855148"/>
                          <a:pt x="2543072" y="4853205"/>
                          <a:pt x="2308205" y="4823498"/>
                        </a:cubicBezTo>
                        <a:cubicBezTo>
                          <a:pt x="2073338" y="4793791"/>
                          <a:pt x="1781289" y="4793645"/>
                          <a:pt x="1581054" y="4823498"/>
                        </a:cubicBezTo>
                        <a:cubicBezTo>
                          <a:pt x="1380819" y="4853351"/>
                          <a:pt x="1156092" y="4844807"/>
                          <a:pt x="1034023" y="4823498"/>
                        </a:cubicBezTo>
                        <a:cubicBezTo>
                          <a:pt x="911954" y="4802189"/>
                          <a:pt x="310861" y="4865873"/>
                          <a:pt x="0" y="4823498"/>
                        </a:cubicBezTo>
                        <a:cubicBezTo>
                          <a:pt x="15037" y="4614838"/>
                          <a:pt x="32900" y="4305126"/>
                          <a:pt x="0" y="4134427"/>
                        </a:cubicBezTo>
                        <a:cubicBezTo>
                          <a:pt x="-32900" y="3963728"/>
                          <a:pt x="-11110" y="3707438"/>
                          <a:pt x="0" y="3590061"/>
                        </a:cubicBezTo>
                        <a:cubicBezTo>
                          <a:pt x="11110" y="3472684"/>
                          <a:pt x="-27972" y="3100214"/>
                          <a:pt x="0" y="2852755"/>
                        </a:cubicBezTo>
                        <a:cubicBezTo>
                          <a:pt x="27972" y="2605296"/>
                          <a:pt x="22262" y="2457696"/>
                          <a:pt x="0" y="2308388"/>
                        </a:cubicBezTo>
                        <a:cubicBezTo>
                          <a:pt x="-22262" y="2159080"/>
                          <a:pt x="-18315" y="1770221"/>
                          <a:pt x="0" y="1619317"/>
                        </a:cubicBezTo>
                        <a:cubicBezTo>
                          <a:pt x="18315" y="1468413"/>
                          <a:pt x="-30712" y="1131274"/>
                          <a:pt x="0" y="833776"/>
                        </a:cubicBezTo>
                        <a:cubicBezTo>
                          <a:pt x="30712" y="536278"/>
                          <a:pt x="-14997" y="259521"/>
                          <a:pt x="0" y="0"/>
                        </a:cubicBezTo>
                        <a:close/>
                      </a:path>
                      <a:path w="6004002" h="4823498" stroke="0" extrusionOk="0">
                        <a:moveTo>
                          <a:pt x="0" y="0"/>
                        </a:moveTo>
                        <a:cubicBezTo>
                          <a:pt x="150182" y="13877"/>
                          <a:pt x="310790" y="-19750"/>
                          <a:pt x="607071" y="0"/>
                        </a:cubicBezTo>
                        <a:cubicBezTo>
                          <a:pt x="903352" y="19750"/>
                          <a:pt x="985981" y="13338"/>
                          <a:pt x="1094063" y="0"/>
                        </a:cubicBezTo>
                        <a:cubicBezTo>
                          <a:pt x="1202145" y="-13338"/>
                          <a:pt x="1661116" y="2436"/>
                          <a:pt x="1881254" y="0"/>
                        </a:cubicBezTo>
                        <a:cubicBezTo>
                          <a:pt x="2101392" y="-2436"/>
                          <a:pt x="2197700" y="-24990"/>
                          <a:pt x="2488325" y="0"/>
                        </a:cubicBezTo>
                        <a:cubicBezTo>
                          <a:pt x="2778950" y="24990"/>
                          <a:pt x="2825840" y="13823"/>
                          <a:pt x="3095397" y="0"/>
                        </a:cubicBezTo>
                        <a:cubicBezTo>
                          <a:pt x="3364954" y="-13823"/>
                          <a:pt x="3625873" y="31222"/>
                          <a:pt x="3882588" y="0"/>
                        </a:cubicBezTo>
                        <a:cubicBezTo>
                          <a:pt x="4139303" y="-31222"/>
                          <a:pt x="4318430" y="-23434"/>
                          <a:pt x="4429619" y="0"/>
                        </a:cubicBezTo>
                        <a:cubicBezTo>
                          <a:pt x="4540808" y="23434"/>
                          <a:pt x="4823267" y="4690"/>
                          <a:pt x="5216811" y="0"/>
                        </a:cubicBezTo>
                        <a:cubicBezTo>
                          <a:pt x="5610355" y="-4690"/>
                          <a:pt x="5754221" y="34506"/>
                          <a:pt x="6004002" y="0"/>
                        </a:cubicBezTo>
                        <a:cubicBezTo>
                          <a:pt x="6035910" y="298227"/>
                          <a:pt x="5976084" y="386040"/>
                          <a:pt x="6004002" y="689071"/>
                        </a:cubicBezTo>
                        <a:cubicBezTo>
                          <a:pt x="6031920" y="992102"/>
                          <a:pt x="5972229" y="1128442"/>
                          <a:pt x="6004002" y="1378142"/>
                        </a:cubicBezTo>
                        <a:cubicBezTo>
                          <a:pt x="6035775" y="1627842"/>
                          <a:pt x="5973992" y="1884675"/>
                          <a:pt x="6004002" y="2115448"/>
                        </a:cubicBezTo>
                        <a:cubicBezTo>
                          <a:pt x="6034012" y="2346221"/>
                          <a:pt x="6025751" y="2484591"/>
                          <a:pt x="6004002" y="2659815"/>
                        </a:cubicBezTo>
                        <a:cubicBezTo>
                          <a:pt x="5982253" y="2835039"/>
                          <a:pt x="6031922" y="3030878"/>
                          <a:pt x="6004002" y="3348886"/>
                        </a:cubicBezTo>
                        <a:cubicBezTo>
                          <a:pt x="5976082" y="3666894"/>
                          <a:pt x="5972806" y="3828213"/>
                          <a:pt x="6004002" y="4037957"/>
                        </a:cubicBezTo>
                        <a:cubicBezTo>
                          <a:pt x="6035198" y="4247701"/>
                          <a:pt x="6014771" y="4569342"/>
                          <a:pt x="6004002" y="4823498"/>
                        </a:cubicBezTo>
                        <a:cubicBezTo>
                          <a:pt x="5805955" y="4824664"/>
                          <a:pt x="5427174" y="4816351"/>
                          <a:pt x="5276851" y="4823498"/>
                        </a:cubicBezTo>
                        <a:cubicBezTo>
                          <a:pt x="5126528" y="4830645"/>
                          <a:pt x="4935591" y="4803360"/>
                          <a:pt x="4609739" y="4823498"/>
                        </a:cubicBezTo>
                        <a:cubicBezTo>
                          <a:pt x="4283887" y="4843636"/>
                          <a:pt x="4318588" y="4816279"/>
                          <a:pt x="4122748" y="4823498"/>
                        </a:cubicBezTo>
                        <a:cubicBezTo>
                          <a:pt x="3926908" y="4830717"/>
                          <a:pt x="3711662" y="4824091"/>
                          <a:pt x="3575717" y="4823498"/>
                        </a:cubicBezTo>
                        <a:cubicBezTo>
                          <a:pt x="3439772" y="4822905"/>
                          <a:pt x="3058707" y="4832154"/>
                          <a:pt x="2788525" y="4823498"/>
                        </a:cubicBezTo>
                        <a:cubicBezTo>
                          <a:pt x="2518343" y="4814842"/>
                          <a:pt x="2434169" y="4821362"/>
                          <a:pt x="2121414" y="4823498"/>
                        </a:cubicBezTo>
                        <a:cubicBezTo>
                          <a:pt x="1808659" y="4825634"/>
                          <a:pt x="1790291" y="4819657"/>
                          <a:pt x="1574383" y="4823498"/>
                        </a:cubicBezTo>
                        <a:cubicBezTo>
                          <a:pt x="1358475" y="4827339"/>
                          <a:pt x="1071960" y="4809027"/>
                          <a:pt x="907271" y="4823498"/>
                        </a:cubicBezTo>
                        <a:cubicBezTo>
                          <a:pt x="742582" y="4837969"/>
                          <a:pt x="352972" y="4781128"/>
                          <a:pt x="0" y="4823498"/>
                        </a:cubicBezTo>
                        <a:cubicBezTo>
                          <a:pt x="-25005" y="4656205"/>
                          <a:pt x="-9938" y="4459059"/>
                          <a:pt x="0" y="4279132"/>
                        </a:cubicBezTo>
                        <a:cubicBezTo>
                          <a:pt x="9938" y="4099205"/>
                          <a:pt x="-28147" y="3882480"/>
                          <a:pt x="0" y="3541826"/>
                        </a:cubicBezTo>
                        <a:cubicBezTo>
                          <a:pt x="28147" y="3201172"/>
                          <a:pt x="14852" y="3114691"/>
                          <a:pt x="0" y="2949224"/>
                        </a:cubicBezTo>
                        <a:cubicBezTo>
                          <a:pt x="-14852" y="2783757"/>
                          <a:pt x="12431" y="2338028"/>
                          <a:pt x="0" y="2163683"/>
                        </a:cubicBezTo>
                        <a:cubicBezTo>
                          <a:pt x="-12431" y="1989338"/>
                          <a:pt x="27469" y="1832620"/>
                          <a:pt x="0" y="1522847"/>
                        </a:cubicBezTo>
                        <a:cubicBezTo>
                          <a:pt x="-27469" y="1213074"/>
                          <a:pt x="11348" y="1147467"/>
                          <a:pt x="0" y="978481"/>
                        </a:cubicBezTo>
                        <a:cubicBezTo>
                          <a:pt x="-11348" y="809495"/>
                          <a:pt x="74" y="298480"/>
                          <a:pt x="0" y="0"/>
                        </a:cubicBezTo>
                        <a:close/>
                      </a:path>
                    </a:pathLst>
                  </a:custGeom>
                  <ask:type>
                    <ask:lineSketchNone/>
                  </ask:type>
                </ask:lineSketchStyleProps>
              </a:ext>
            </a:extLst>
          </a:ln>
        </p:spPr>
        <p:txBody>
          <a:bodyPr anchor="ctr"/>
          <a:lstStyle>
            <a:lvl1pPr marL="0" indent="0" algn="ctr">
              <a:buNone/>
              <a:defRPr/>
            </a:lvl1pPr>
          </a:lstStyle>
          <a:p>
            <a:r>
              <a:rPr lang="en-US"/>
              <a:t>Click icon to insert photo</a:t>
            </a:r>
          </a:p>
        </p:txBody>
      </p:sp>
    </p:spTree>
    <p:extLst>
      <p:ext uri="{BB962C8B-B14F-4D97-AF65-F5344CB8AC3E}">
        <p14:creationId xmlns:p14="http://schemas.microsoft.com/office/powerpoint/2010/main" val="2175777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rs BG with Photo">
    <p:bg>
      <p:bgPr>
        <a:solidFill>
          <a:srgbClr val="E5E6E5"/>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6397519B-764A-2134-18FE-F6774EDAEE17}"/>
              </a:ext>
            </a:extLst>
          </p:cNvPr>
          <p:cNvGrpSpPr/>
          <p:nvPr userDrawn="1"/>
        </p:nvGrpSpPr>
        <p:grpSpPr>
          <a:xfrm>
            <a:off x="-6445" y="-13718"/>
            <a:ext cx="12198446" cy="6871719"/>
            <a:chOff x="-6445" y="-13718"/>
            <a:chExt cx="12198446" cy="6871719"/>
          </a:xfrm>
          <a:solidFill>
            <a:schemeClr val="bg1">
              <a:alpha val="62000"/>
            </a:schemeClr>
          </a:solidFill>
        </p:grpSpPr>
        <p:pic>
          <p:nvPicPr>
            <p:cNvPr id="3" name="Graphic 2">
              <a:extLst>
                <a:ext uri="{FF2B5EF4-FFF2-40B4-BE49-F238E27FC236}">
                  <a16:creationId xmlns:a16="http://schemas.microsoft.com/office/drawing/2014/main" id="{79338C8A-3A81-0131-FEB8-E47C8555A6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9207" y="258701"/>
              <a:ext cx="1722489" cy="1421355"/>
            </a:xfrm>
            <a:prstGeom prst="rect">
              <a:avLst/>
            </a:prstGeom>
          </p:spPr>
        </p:pic>
        <p:pic>
          <p:nvPicPr>
            <p:cNvPr id="4" name="Graphic 3">
              <a:extLst>
                <a:ext uri="{FF2B5EF4-FFF2-40B4-BE49-F238E27FC236}">
                  <a16:creationId xmlns:a16="http://schemas.microsoft.com/office/drawing/2014/main" id="{B63CE280-B1B2-330F-7C85-1C8762B51B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6718" y="394869"/>
              <a:ext cx="1722489" cy="1421355"/>
            </a:xfrm>
            <a:prstGeom prst="rect">
              <a:avLst/>
            </a:prstGeom>
          </p:spPr>
        </p:pic>
        <p:pic>
          <p:nvPicPr>
            <p:cNvPr id="5" name="Graphic 4">
              <a:extLst>
                <a:ext uri="{FF2B5EF4-FFF2-40B4-BE49-F238E27FC236}">
                  <a16:creationId xmlns:a16="http://schemas.microsoft.com/office/drawing/2014/main" id="{2A1564EB-05DF-CCB7-D28F-13C105A29C7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80571" y="1429205"/>
              <a:ext cx="1722489" cy="1421355"/>
            </a:xfrm>
            <a:prstGeom prst="rect">
              <a:avLst/>
            </a:prstGeom>
          </p:spPr>
        </p:pic>
        <p:pic>
          <p:nvPicPr>
            <p:cNvPr id="6" name="Graphic 5">
              <a:extLst>
                <a:ext uri="{FF2B5EF4-FFF2-40B4-BE49-F238E27FC236}">
                  <a16:creationId xmlns:a16="http://schemas.microsoft.com/office/drawing/2014/main" id="{F4CC3C6B-11E4-0450-D1A8-6B608773DD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0975"/>
            <a:stretch/>
          </p:blipFill>
          <p:spPr>
            <a:xfrm>
              <a:off x="11003061" y="1293037"/>
              <a:ext cx="1188940" cy="1421355"/>
            </a:xfrm>
            <a:prstGeom prst="rect">
              <a:avLst/>
            </a:prstGeom>
          </p:spPr>
        </p:pic>
        <p:pic>
          <p:nvPicPr>
            <p:cNvPr id="7" name="Graphic 6">
              <a:extLst>
                <a:ext uri="{FF2B5EF4-FFF2-40B4-BE49-F238E27FC236}">
                  <a16:creationId xmlns:a16="http://schemas.microsoft.com/office/drawing/2014/main" id="{1382FCCA-E83B-6930-7935-0092A766A1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4201" y="2446829"/>
              <a:ext cx="1722489" cy="1421355"/>
            </a:xfrm>
            <a:prstGeom prst="rect">
              <a:avLst/>
            </a:prstGeom>
          </p:spPr>
        </p:pic>
        <p:pic>
          <p:nvPicPr>
            <p:cNvPr id="8" name="Graphic 7">
              <a:extLst>
                <a:ext uri="{FF2B5EF4-FFF2-40B4-BE49-F238E27FC236}">
                  <a16:creationId xmlns:a16="http://schemas.microsoft.com/office/drawing/2014/main" id="{874B8904-C483-EBC4-6B1C-3CC4B3F518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639791" y="1685515"/>
              <a:ext cx="1722489" cy="1421355"/>
            </a:xfrm>
            <a:prstGeom prst="rect">
              <a:avLst/>
            </a:prstGeom>
          </p:spPr>
        </p:pic>
        <p:pic>
          <p:nvPicPr>
            <p:cNvPr id="9" name="Graphic 8">
              <a:extLst>
                <a:ext uri="{FF2B5EF4-FFF2-40B4-BE49-F238E27FC236}">
                  <a16:creationId xmlns:a16="http://schemas.microsoft.com/office/drawing/2014/main" id="{D081CA4F-7F36-CB75-C6C0-ECB4F296F50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394"/>
            <a:stretch/>
          </p:blipFill>
          <p:spPr>
            <a:xfrm flipH="1">
              <a:off x="8815353" y="0"/>
              <a:ext cx="1722489" cy="662432"/>
            </a:xfrm>
            <a:prstGeom prst="rect">
              <a:avLst/>
            </a:prstGeom>
          </p:spPr>
        </p:pic>
        <p:pic>
          <p:nvPicPr>
            <p:cNvPr id="10" name="Graphic 9">
              <a:extLst>
                <a:ext uri="{FF2B5EF4-FFF2-40B4-BE49-F238E27FC236}">
                  <a16:creationId xmlns:a16="http://schemas.microsoft.com/office/drawing/2014/main" id="{3FD2C4D9-2A59-0B92-B892-963B53375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610101" y="2774859"/>
              <a:ext cx="1722489" cy="1421355"/>
            </a:xfrm>
            <a:prstGeom prst="rect">
              <a:avLst/>
            </a:prstGeom>
          </p:spPr>
        </p:pic>
        <p:pic>
          <p:nvPicPr>
            <p:cNvPr id="11" name="Graphic 10">
              <a:extLst>
                <a:ext uri="{FF2B5EF4-FFF2-40B4-BE49-F238E27FC236}">
                  <a16:creationId xmlns:a16="http://schemas.microsoft.com/office/drawing/2014/main" id="{0F49ED1F-2DDC-B7B2-A221-75191647DF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6587772" y="784641"/>
              <a:ext cx="1722489" cy="1421355"/>
            </a:xfrm>
            <a:prstGeom prst="rect">
              <a:avLst/>
            </a:prstGeom>
          </p:spPr>
        </p:pic>
        <p:pic>
          <p:nvPicPr>
            <p:cNvPr id="13" name="Graphic 12">
              <a:extLst>
                <a:ext uri="{FF2B5EF4-FFF2-40B4-BE49-F238E27FC236}">
                  <a16:creationId xmlns:a16="http://schemas.microsoft.com/office/drawing/2014/main" id="{7B0394F9-808B-FCD8-21CE-41F1DB18BF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7319" y="1758353"/>
              <a:ext cx="1722489" cy="1421355"/>
            </a:xfrm>
            <a:prstGeom prst="rect">
              <a:avLst/>
            </a:prstGeom>
          </p:spPr>
        </p:pic>
        <p:pic>
          <p:nvPicPr>
            <p:cNvPr id="14" name="Graphic 13">
              <a:extLst>
                <a:ext uri="{FF2B5EF4-FFF2-40B4-BE49-F238E27FC236}">
                  <a16:creationId xmlns:a16="http://schemas.microsoft.com/office/drawing/2014/main" id="{AF380CD1-09D7-7C6B-E8FF-F0647689CD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4830" y="1894521"/>
              <a:ext cx="1722489" cy="1421355"/>
            </a:xfrm>
            <a:prstGeom prst="rect">
              <a:avLst/>
            </a:prstGeom>
          </p:spPr>
        </p:pic>
        <p:pic>
          <p:nvPicPr>
            <p:cNvPr id="15" name="Graphic 14">
              <a:extLst>
                <a:ext uri="{FF2B5EF4-FFF2-40B4-BE49-F238E27FC236}">
                  <a16:creationId xmlns:a16="http://schemas.microsoft.com/office/drawing/2014/main" id="{3ED0026C-7166-F04C-4FD7-790F291B55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8683" y="2928857"/>
              <a:ext cx="1722489" cy="1421355"/>
            </a:xfrm>
            <a:prstGeom prst="rect">
              <a:avLst/>
            </a:prstGeom>
          </p:spPr>
        </p:pic>
        <p:pic>
          <p:nvPicPr>
            <p:cNvPr id="16" name="Graphic 15">
              <a:extLst>
                <a:ext uri="{FF2B5EF4-FFF2-40B4-BE49-F238E27FC236}">
                  <a16:creationId xmlns:a16="http://schemas.microsoft.com/office/drawing/2014/main" id="{647A6C44-F59D-C2F8-C61E-54144FFD3D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1172" y="2792689"/>
              <a:ext cx="1722489" cy="1421355"/>
            </a:xfrm>
            <a:prstGeom prst="rect">
              <a:avLst/>
            </a:prstGeom>
          </p:spPr>
        </p:pic>
        <p:pic>
          <p:nvPicPr>
            <p:cNvPr id="17" name="Graphic 16">
              <a:extLst>
                <a:ext uri="{FF2B5EF4-FFF2-40B4-BE49-F238E27FC236}">
                  <a16:creationId xmlns:a16="http://schemas.microsoft.com/office/drawing/2014/main" id="{9877643D-59DA-E5D0-F2C9-7FB8F49D50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2313" y="3946481"/>
              <a:ext cx="1722489" cy="1421355"/>
            </a:xfrm>
            <a:prstGeom prst="rect">
              <a:avLst/>
            </a:prstGeom>
          </p:spPr>
        </p:pic>
        <p:pic>
          <p:nvPicPr>
            <p:cNvPr id="18" name="Graphic 17">
              <a:extLst>
                <a:ext uri="{FF2B5EF4-FFF2-40B4-BE49-F238E27FC236}">
                  <a16:creationId xmlns:a16="http://schemas.microsoft.com/office/drawing/2014/main" id="{33DC4C59-CDB6-39C6-7BA9-08293CA095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517903" y="3185167"/>
              <a:ext cx="1722489" cy="1421355"/>
            </a:xfrm>
            <a:prstGeom prst="rect">
              <a:avLst/>
            </a:prstGeom>
          </p:spPr>
        </p:pic>
        <p:pic>
          <p:nvPicPr>
            <p:cNvPr id="19" name="Graphic 18">
              <a:extLst>
                <a:ext uri="{FF2B5EF4-FFF2-40B4-BE49-F238E27FC236}">
                  <a16:creationId xmlns:a16="http://schemas.microsoft.com/office/drawing/2014/main" id="{E3762EEC-33CA-CBBE-0A01-A02A4E6A13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93466" y="740729"/>
              <a:ext cx="1722489" cy="1421355"/>
            </a:xfrm>
            <a:prstGeom prst="rect">
              <a:avLst/>
            </a:prstGeom>
          </p:spPr>
        </p:pic>
        <p:pic>
          <p:nvPicPr>
            <p:cNvPr id="20" name="Graphic 19">
              <a:extLst>
                <a:ext uri="{FF2B5EF4-FFF2-40B4-BE49-F238E27FC236}">
                  <a16:creationId xmlns:a16="http://schemas.microsoft.com/office/drawing/2014/main" id="{6B44F088-82B9-EFFD-041E-56E83F4DC8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488213" y="4274511"/>
              <a:ext cx="1722489" cy="1421355"/>
            </a:xfrm>
            <a:prstGeom prst="rect">
              <a:avLst/>
            </a:prstGeom>
          </p:spPr>
        </p:pic>
        <p:pic>
          <p:nvPicPr>
            <p:cNvPr id="21" name="Graphic 20">
              <a:extLst>
                <a:ext uri="{FF2B5EF4-FFF2-40B4-BE49-F238E27FC236}">
                  <a16:creationId xmlns:a16="http://schemas.microsoft.com/office/drawing/2014/main" id="{EB2F3F5D-4F57-63DB-9BB9-C0FF699D6D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465884" y="2284293"/>
              <a:ext cx="1722489" cy="1421355"/>
            </a:xfrm>
            <a:prstGeom prst="rect">
              <a:avLst/>
            </a:prstGeom>
          </p:spPr>
        </p:pic>
        <p:pic>
          <p:nvPicPr>
            <p:cNvPr id="22" name="Graphic 21">
              <a:extLst>
                <a:ext uri="{FF2B5EF4-FFF2-40B4-BE49-F238E27FC236}">
                  <a16:creationId xmlns:a16="http://schemas.microsoft.com/office/drawing/2014/main" id="{94A08ED7-AE73-7EDC-EC4C-A52C832758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9715" y="3758990"/>
              <a:ext cx="1722489" cy="1421355"/>
            </a:xfrm>
            <a:prstGeom prst="rect">
              <a:avLst/>
            </a:prstGeom>
          </p:spPr>
        </p:pic>
        <p:pic>
          <p:nvPicPr>
            <p:cNvPr id="24" name="Graphic 23">
              <a:extLst>
                <a:ext uri="{FF2B5EF4-FFF2-40B4-BE49-F238E27FC236}">
                  <a16:creationId xmlns:a16="http://schemas.microsoft.com/office/drawing/2014/main" id="{3A542CEE-061C-91B8-E90D-940077B6E6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697514" y="3770840"/>
              <a:ext cx="1722489" cy="1421355"/>
            </a:xfrm>
            <a:prstGeom prst="rect">
              <a:avLst/>
            </a:prstGeom>
          </p:spPr>
        </p:pic>
        <p:pic>
          <p:nvPicPr>
            <p:cNvPr id="25" name="Graphic 24">
              <a:extLst>
                <a:ext uri="{FF2B5EF4-FFF2-40B4-BE49-F238E27FC236}">
                  <a16:creationId xmlns:a16="http://schemas.microsoft.com/office/drawing/2014/main" id="{84174F99-2669-2746-13B2-AB350FE817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965609" y="4752432"/>
              <a:ext cx="1722489" cy="1421355"/>
            </a:xfrm>
            <a:prstGeom prst="rect">
              <a:avLst/>
            </a:prstGeom>
          </p:spPr>
        </p:pic>
        <p:pic>
          <p:nvPicPr>
            <p:cNvPr id="26" name="Graphic 25">
              <a:extLst>
                <a:ext uri="{FF2B5EF4-FFF2-40B4-BE49-F238E27FC236}">
                  <a16:creationId xmlns:a16="http://schemas.microsoft.com/office/drawing/2014/main" id="{DD77D7D1-D76E-8705-1376-FEFF0C9878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638" y="3868184"/>
              <a:ext cx="1722489" cy="1421355"/>
            </a:xfrm>
            <a:prstGeom prst="rect">
              <a:avLst/>
            </a:prstGeom>
          </p:spPr>
        </p:pic>
        <p:pic>
          <p:nvPicPr>
            <p:cNvPr id="27" name="Graphic 26">
              <a:extLst>
                <a:ext uri="{FF2B5EF4-FFF2-40B4-BE49-F238E27FC236}">
                  <a16:creationId xmlns:a16="http://schemas.microsoft.com/office/drawing/2014/main" id="{5A3041BB-8BCE-FDB5-B0FB-BE934D9AFA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308651" y="5224149"/>
              <a:ext cx="1722489" cy="1421355"/>
            </a:xfrm>
            <a:prstGeom prst="rect">
              <a:avLst/>
            </a:prstGeom>
          </p:spPr>
        </p:pic>
        <p:pic>
          <p:nvPicPr>
            <p:cNvPr id="28" name="Graphic 27">
              <a:extLst>
                <a:ext uri="{FF2B5EF4-FFF2-40B4-BE49-F238E27FC236}">
                  <a16:creationId xmlns:a16="http://schemas.microsoft.com/office/drawing/2014/main" id="{BD550F8D-35F3-4130-43CF-C05E41C9656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5181"/>
            <a:stretch/>
          </p:blipFill>
          <p:spPr>
            <a:xfrm flipH="1">
              <a:off x="11420002" y="3503366"/>
              <a:ext cx="771997" cy="1421355"/>
            </a:xfrm>
            <a:prstGeom prst="rect">
              <a:avLst/>
            </a:prstGeom>
          </p:spPr>
        </p:pic>
        <p:pic>
          <p:nvPicPr>
            <p:cNvPr id="29" name="Graphic 28">
              <a:extLst>
                <a:ext uri="{FF2B5EF4-FFF2-40B4-BE49-F238E27FC236}">
                  <a16:creationId xmlns:a16="http://schemas.microsoft.com/office/drawing/2014/main" id="{03ED7B30-94BE-6985-2B5A-FF5DFFC104E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0299" t="17511"/>
            <a:stretch/>
          </p:blipFill>
          <p:spPr>
            <a:xfrm flipH="1">
              <a:off x="11508151" y="-8773"/>
              <a:ext cx="683847" cy="1172459"/>
            </a:xfrm>
            <a:prstGeom prst="rect">
              <a:avLst/>
            </a:prstGeom>
          </p:spPr>
        </p:pic>
        <p:pic>
          <p:nvPicPr>
            <p:cNvPr id="30" name="Graphic 29">
              <a:extLst>
                <a:ext uri="{FF2B5EF4-FFF2-40B4-BE49-F238E27FC236}">
                  <a16:creationId xmlns:a16="http://schemas.microsoft.com/office/drawing/2014/main" id="{27F63615-03D8-03C3-88C2-8418E848547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5023"/>
            <a:stretch/>
          </p:blipFill>
          <p:spPr>
            <a:xfrm flipH="1">
              <a:off x="10305231" y="-8773"/>
              <a:ext cx="1722489" cy="355015"/>
            </a:xfrm>
            <a:prstGeom prst="rect">
              <a:avLst/>
            </a:prstGeom>
          </p:spPr>
        </p:pic>
        <p:pic>
          <p:nvPicPr>
            <p:cNvPr id="31" name="Graphic 30">
              <a:extLst>
                <a:ext uri="{FF2B5EF4-FFF2-40B4-BE49-F238E27FC236}">
                  <a16:creationId xmlns:a16="http://schemas.microsoft.com/office/drawing/2014/main" id="{9FBCD26F-50C2-E9C9-601C-F61F57C6D22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181"/>
            <a:stretch/>
          </p:blipFill>
          <p:spPr>
            <a:xfrm flipH="1">
              <a:off x="10558758" y="4778311"/>
              <a:ext cx="1633242" cy="1421355"/>
            </a:xfrm>
            <a:prstGeom prst="rect">
              <a:avLst/>
            </a:prstGeom>
          </p:spPr>
        </p:pic>
        <p:pic>
          <p:nvPicPr>
            <p:cNvPr id="32" name="Graphic 31">
              <a:extLst>
                <a:ext uri="{FF2B5EF4-FFF2-40B4-BE49-F238E27FC236}">
                  <a16:creationId xmlns:a16="http://schemas.microsoft.com/office/drawing/2014/main" id="{B3872B18-AB66-5AB3-84D6-6D07A786BF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754658" y="5038300"/>
              <a:ext cx="1722489" cy="1421355"/>
            </a:xfrm>
            <a:prstGeom prst="rect">
              <a:avLst/>
            </a:prstGeom>
          </p:spPr>
        </p:pic>
        <p:pic>
          <p:nvPicPr>
            <p:cNvPr id="33" name="Graphic 32">
              <a:extLst>
                <a:ext uri="{FF2B5EF4-FFF2-40B4-BE49-F238E27FC236}">
                  <a16:creationId xmlns:a16="http://schemas.microsoft.com/office/drawing/2014/main" id="{848DEB0D-C43A-621D-77CF-3AAD3275AB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071946" y="5135644"/>
              <a:ext cx="1722489" cy="1421355"/>
            </a:xfrm>
            <a:prstGeom prst="rect">
              <a:avLst/>
            </a:prstGeom>
          </p:spPr>
        </p:pic>
        <p:pic>
          <p:nvPicPr>
            <p:cNvPr id="34" name="Graphic 33">
              <a:extLst>
                <a:ext uri="{FF2B5EF4-FFF2-40B4-BE49-F238E27FC236}">
                  <a16:creationId xmlns:a16="http://schemas.microsoft.com/office/drawing/2014/main" id="{95E97FB3-8E31-9F15-6D69-3410C5DB283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5513"/>
            <a:stretch/>
          </p:blipFill>
          <p:spPr>
            <a:xfrm flipH="1">
              <a:off x="9702743" y="6083551"/>
              <a:ext cx="1722489" cy="774449"/>
            </a:xfrm>
            <a:prstGeom prst="rect">
              <a:avLst/>
            </a:prstGeom>
          </p:spPr>
        </p:pic>
        <p:pic>
          <p:nvPicPr>
            <p:cNvPr id="35" name="Graphic 34">
              <a:extLst>
                <a:ext uri="{FF2B5EF4-FFF2-40B4-BE49-F238E27FC236}">
                  <a16:creationId xmlns:a16="http://schemas.microsoft.com/office/drawing/2014/main" id="{ADDA6A32-B018-0472-E4DC-CA160AB4C7A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471" b="31799"/>
            <a:stretch/>
          </p:blipFill>
          <p:spPr>
            <a:xfrm flipH="1">
              <a:off x="11631696" y="5888621"/>
              <a:ext cx="560304" cy="969379"/>
            </a:xfrm>
            <a:prstGeom prst="rect">
              <a:avLst/>
            </a:prstGeom>
          </p:spPr>
        </p:pic>
        <p:pic>
          <p:nvPicPr>
            <p:cNvPr id="36" name="Graphic 35">
              <a:extLst>
                <a:ext uri="{FF2B5EF4-FFF2-40B4-BE49-F238E27FC236}">
                  <a16:creationId xmlns:a16="http://schemas.microsoft.com/office/drawing/2014/main" id="{C77C2C53-0E6C-875D-53DB-F049B83B42B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1246"/>
            <a:stretch/>
          </p:blipFill>
          <p:spPr>
            <a:xfrm flipH="1">
              <a:off x="7807037" y="6307163"/>
              <a:ext cx="1722489" cy="550837"/>
            </a:xfrm>
            <a:prstGeom prst="rect">
              <a:avLst/>
            </a:prstGeom>
          </p:spPr>
        </p:pic>
        <p:pic>
          <p:nvPicPr>
            <p:cNvPr id="37" name="Graphic 36">
              <a:extLst>
                <a:ext uri="{FF2B5EF4-FFF2-40B4-BE49-F238E27FC236}">
                  <a16:creationId xmlns:a16="http://schemas.microsoft.com/office/drawing/2014/main" id="{889D7A3A-8CB2-C9D5-28CD-C7CAB6929F3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171"/>
            <a:stretch/>
          </p:blipFill>
          <p:spPr>
            <a:xfrm flipH="1">
              <a:off x="5929203" y="6547739"/>
              <a:ext cx="1722489" cy="310262"/>
            </a:xfrm>
            <a:prstGeom prst="rect">
              <a:avLst/>
            </a:prstGeom>
          </p:spPr>
        </p:pic>
        <p:pic>
          <p:nvPicPr>
            <p:cNvPr id="39" name="Graphic 38">
              <a:extLst>
                <a:ext uri="{FF2B5EF4-FFF2-40B4-BE49-F238E27FC236}">
                  <a16:creationId xmlns:a16="http://schemas.microsoft.com/office/drawing/2014/main" id="{181FD04E-E82A-186D-25F3-7E24C066A9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829720" y="794071"/>
              <a:ext cx="1722489" cy="1421355"/>
            </a:xfrm>
            <a:prstGeom prst="rect">
              <a:avLst/>
            </a:prstGeom>
          </p:spPr>
        </p:pic>
        <p:pic>
          <p:nvPicPr>
            <p:cNvPr id="40" name="Graphic 39">
              <a:extLst>
                <a:ext uri="{FF2B5EF4-FFF2-40B4-BE49-F238E27FC236}">
                  <a16:creationId xmlns:a16="http://schemas.microsoft.com/office/drawing/2014/main" id="{4F65BB0E-A1F9-B35B-45A4-B30880823BB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8171"/>
            <a:stretch/>
          </p:blipFill>
          <p:spPr>
            <a:xfrm flipH="1">
              <a:off x="3726910" y="5837061"/>
              <a:ext cx="1722489" cy="1020939"/>
            </a:xfrm>
            <a:prstGeom prst="rect">
              <a:avLst/>
            </a:prstGeom>
          </p:spPr>
        </p:pic>
        <p:pic>
          <p:nvPicPr>
            <p:cNvPr id="41" name="Graphic 40">
              <a:extLst>
                <a:ext uri="{FF2B5EF4-FFF2-40B4-BE49-F238E27FC236}">
                  <a16:creationId xmlns:a16="http://schemas.microsoft.com/office/drawing/2014/main" id="{0DA2963A-34C6-F70D-092C-FC84D88798A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1417"/>
            <a:stretch/>
          </p:blipFill>
          <p:spPr>
            <a:xfrm flipH="1">
              <a:off x="1694144" y="5741057"/>
              <a:ext cx="1722489" cy="1116944"/>
            </a:xfrm>
            <a:prstGeom prst="rect">
              <a:avLst/>
            </a:prstGeom>
          </p:spPr>
        </p:pic>
        <p:pic>
          <p:nvPicPr>
            <p:cNvPr id="42" name="Graphic 41">
              <a:extLst>
                <a:ext uri="{FF2B5EF4-FFF2-40B4-BE49-F238E27FC236}">
                  <a16:creationId xmlns:a16="http://schemas.microsoft.com/office/drawing/2014/main" id="{EFC0BB42-A6AD-D359-1D9C-5AB3D6CD85D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207"/>
            <a:stretch/>
          </p:blipFill>
          <p:spPr>
            <a:xfrm>
              <a:off x="3844281" y="-8773"/>
              <a:ext cx="1722489" cy="1063080"/>
            </a:xfrm>
            <a:prstGeom prst="rect">
              <a:avLst/>
            </a:prstGeom>
          </p:spPr>
        </p:pic>
        <p:pic>
          <p:nvPicPr>
            <p:cNvPr id="43" name="Graphic 42">
              <a:extLst>
                <a:ext uri="{FF2B5EF4-FFF2-40B4-BE49-F238E27FC236}">
                  <a16:creationId xmlns:a16="http://schemas.microsoft.com/office/drawing/2014/main" id="{5E08D7E6-164D-E190-DF93-78C9DDAEA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697"/>
            <a:stretch/>
          </p:blipFill>
          <p:spPr>
            <a:xfrm flipH="1">
              <a:off x="5775246" y="-8773"/>
              <a:ext cx="1722489" cy="1098749"/>
            </a:xfrm>
            <a:prstGeom prst="rect">
              <a:avLst/>
            </a:prstGeom>
          </p:spPr>
        </p:pic>
        <p:pic>
          <p:nvPicPr>
            <p:cNvPr id="44" name="Graphic 43">
              <a:extLst>
                <a:ext uri="{FF2B5EF4-FFF2-40B4-BE49-F238E27FC236}">
                  <a16:creationId xmlns:a16="http://schemas.microsoft.com/office/drawing/2014/main" id="{F9A59E51-82A3-F797-0C56-2D5DC5A098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067"/>
            <a:stretch/>
          </p:blipFill>
          <p:spPr>
            <a:xfrm flipH="1">
              <a:off x="7324554" y="0"/>
              <a:ext cx="1722489" cy="567591"/>
            </a:xfrm>
            <a:prstGeom prst="rect">
              <a:avLst/>
            </a:prstGeom>
          </p:spPr>
        </p:pic>
        <p:pic>
          <p:nvPicPr>
            <p:cNvPr id="45" name="Graphic 44">
              <a:extLst>
                <a:ext uri="{FF2B5EF4-FFF2-40B4-BE49-F238E27FC236}">
                  <a16:creationId xmlns:a16="http://schemas.microsoft.com/office/drawing/2014/main" id="{595853CD-7EFF-74C8-0378-7F96C6F124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6907" y="1336385"/>
              <a:ext cx="1722489" cy="1421355"/>
            </a:xfrm>
            <a:prstGeom prst="rect">
              <a:avLst/>
            </a:prstGeom>
          </p:spPr>
        </p:pic>
        <p:pic>
          <p:nvPicPr>
            <p:cNvPr id="46" name="Graphic 45">
              <a:extLst>
                <a:ext uri="{FF2B5EF4-FFF2-40B4-BE49-F238E27FC236}">
                  <a16:creationId xmlns:a16="http://schemas.microsoft.com/office/drawing/2014/main" id="{68D69C5C-3D24-3495-D48F-2DCDB67526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511"/>
            <a:stretch/>
          </p:blipFill>
          <p:spPr>
            <a:xfrm>
              <a:off x="2086496" y="-13718"/>
              <a:ext cx="1722489" cy="1172459"/>
            </a:xfrm>
            <a:prstGeom prst="rect">
              <a:avLst/>
            </a:prstGeom>
          </p:spPr>
        </p:pic>
        <p:pic>
          <p:nvPicPr>
            <p:cNvPr id="47" name="Graphic 46">
              <a:extLst>
                <a:ext uri="{FF2B5EF4-FFF2-40B4-BE49-F238E27FC236}">
                  <a16:creationId xmlns:a16="http://schemas.microsoft.com/office/drawing/2014/main" id="{75F4DCA9-7610-A3B3-7529-6CB34EED34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612" y="4523009"/>
              <a:ext cx="1722489" cy="1421355"/>
            </a:xfrm>
            <a:prstGeom prst="rect">
              <a:avLst/>
            </a:prstGeom>
          </p:spPr>
        </p:pic>
        <p:pic>
          <p:nvPicPr>
            <p:cNvPr id="48" name="Graphic 47">
              <a:extLst>
                <a:ext uri="{FF2B5EF4-FFF2-40B4-BE49-F238E27FC236}">
                  <a16:creationId xmlns:a16="http://schemas.microsoft.com/office/drawing/2014/main" id="{1E7B263A-8BD6-4FAE-095A-CB1429E118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52" y="2845004"/>
              <a:ext cx="1722489" cy="1421355"/>
            </a:xfrm>
            <a:prstGeom prst="rect">
              <a:avLst/>
            </a:prstGeom>
          </p:spPr>
        </p:pic>
        <p:pic>
          <p:nvPicPr>
            <p:cNvPr id="49" name="Graphic 48">
              <a:extLst>
                <a:ext uri="{FF2B5EF4-FFF2-40B4-BE49-F238E27FC236}">
                  <a16:creationId xmlns:a16="http://schemas.microsoft.com/office/drawing/2014/main" id="{C258FD36-DE58-CF80-0D65-F587F9C741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191" b="11245"/>
            <a:stretch/>
          </p:blipFill>
          <p:spPr>
            <a:xfrm flipH="1">
              <a:off x="-6445" y="5596485"/>
              <a:ext cx="1615844" cy="1261515"/>
            </a:xfrm>
            <a:prstGeom prst="rect">
              <a:avLst/>
            </a:prstGeom>
          </p:spPr>
        </p:pic>
        <p:pic>
          <p:nvPicPr>
            <p:cNvPr id="50" name="Graphic 49">
              <a:extLst>
                <a:ext uri="{FF2B5EF4-FFF2-40B4-BE49-F238E27FC236}">
                  <a16:creationId xmlns:a16="http://schemas.microsoft.com/office/drawing/2014/main" id="{D90B0919-2FF8-7A0C-D53E-7EDB5F38394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1089"/>
            <a:stretch/>
          </p:blipFill>
          <p:spPr>
            <a:xfrm flipH="1">
              <a:off x="-6442" y="3755616"/>
              <a:ext cx="1359237" cy="1421355"/>
            </a:xfrm>
            <a:prstGeom prst="rect">
              <a:avLst/>
            </a:prstGeom>
          </p:spPr>
        </p:pic>
        <p:pic>
          <p:nvPicPr>
            <p:cNvPr id="51" name="Graphic 50">
              <a:extLst>
                <a:ext uri="{FF2B5EF4-FFF2-40B4-BE49-F238E27FC236}">
                  <a16:creationId xmlns:a16="http://schemas.microsoft.com/office/drawing/2014/main" id="{C465E422-D376-DB7B-3298-50D9F9CED81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001"/>
            <a:stretch/>
          </p:blipFill>
          <p:spPr>
            <a:xfrm flipH="1">
              <a:off x="-1" y="1797523"/>
              <a:ext cx="1412430" cy="1421355"/>
            </a:xfrm>
            <a:prstGeom prst="rect">
              <a:avLst/>
            </a:prstGeom>
          </p:spPr>
        </p:pic>
        <p:pic>
          <p:nvPicPr>
            <p:cNvPr id="52" name="Graphic 51">
              <a:extLst>
                <a:ext uri="{FF2B5EF4-FFF2-40B4-BE49-F238E27FC236}">
                  <a16:creationId xmlns:a16="http://schemas.microsoft.com/office/drawing/2014/main" id="{5F4DB073-E283-4C70-1925-CB48C1C9A6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00239" y="243698"/>
              <a:ext cx="1722489" cy="1421355"/>
            </a:xfrm>
            <a:prstGeom prst="rect">
              <a:avLst/>
            </a:prstGeom>
          </p:spPr>
        </p:pic>
        <p:pic>
          <p:nvPicPr>
            <p:cNvPr id="53" name="Graphic 52">
              <a:extLst>
                <a:ext uri="{FF2B5EF4-FFF2-40B4-BE49-F238E27FC236}">
                  <a16:creationId xmlns:a16="http://schemas.microsoft.com/office/drawing/2014/main" id="{4A8AF69A-E8A3-CA23-4928-B952DD7CBD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3052" r="31241"/>
            <a:stretch/>
          </p:blipFill>
          <p:spPr>
            <a:xfrm flipH="1">
              <a:off x="-1" y="0"/>
              <a:ext cx="1184368" cy="667306"/>
            </a:xfrm>
            <a:prstGeom prst="rect">
              <a:avLst/>
            </a:prstGeom>
          </p:spPr>
        </p:pic>
        <p:pic>
          <p:nvPicPr>
            <p:cNvPr id="54" name="Graphic 53">
              <a:extLst>
                <a:ext uri="{FF2B5EF4-FFF2-40B4-BE49-F238E27FC236}">
                  <a16:creationId xmlns:a16="http://schemas.microsoft.com/office/drawing/2014/main" id="{B4249409-CF8D-D050-715D-46B017D0AF4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5013"/>
            <a:stretch/>
          </p:blipFill>
          <p:spPr>
            <a:xfrm flipH="1">
              <a:off x="1068982" y="-12952"/>
              <a:ext cx="1722489" cy="213018"/>
            </a:xfrm>
            <a:prstGeom prst="rect">
              <a:avLst/>
            </a:prstGeom>
          </p:spPr>
        </p:pic>
        <p:pic>
          <p:nvPicPr>
            <p:cNvPr id="55" name="Graphic 54">
              <a:extLst>
                <a:ext uri="{FF2B5EF4-FFF2-40B4-BE49-F238E27FC236}">
                  <a16:creationId xmlns:a16="http://schemas.microsoft.com/office/drawing/2014/main" id="{14CE39F7-3E46-D1E5-B3BF-B550460029A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7975"/>
            <a:stretch/>
          </p:blipFill>
          <p:spPr>
            <a:xfrm flipH="1">
              <a:off x="-1" y="818477"/>
              <a:ext cx="379368" cy="1421355"/>
            </a:xfrm>
            <a:prstGeom prst="rect">
              <a:avLst/>
            </a:prstGeom>
          </p:spPr>
        </p:pic>
        <p:pic>
          <p:nvPicPr>
            <p:cNvPr id="56" name="Graphic 55">
              <a:extLst>
                <a:ext uri="{FF2B5EF4-FFF2-40B4-BE49-F238E27FC236}">
                  <a16:creationId xmlns:a16="http://schemas.microsoft.com/office/drawing/2014/main" id="{A7A4EC79-273A-1CEE-5BA0-E08BCC371E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8173"/>
            <a:stretch/>
          </p:blipFill>
          <p:spPr>
            <a:xfrm flipH="1">
              <a:off x="-1" y="2776484"/>
              <a:ext cx="375964" cy="1421355"/>
            </a:xfrm>
            <a:prstGeom prst="rect">
              <a:avLst/>
            </a:prstGeom>
          </p:spPr>
        </p:pic>
        <p:pic>
          <p:nvPicPr>
            <p:cNvPr id="57" name="Graphic 56">
              <a:extLst>
                <a:ext uri="{FF2B5EF4-FFF2-40B4-BE49-F238E27FC236}">
                  <a16:creationId xmlns:a16="http://schemas.microsoft.com/office/drawing/2014/main" id="{F4BF13D6-1B75-B12E-046D-2355F117B28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4043"/>
            <a:stretch/>
          </p:blipFill>
          <p:spPr>
            <a:xfrm flipH="1">
              <a:off x="-6444" y="4804676"/>
              <a:ext cx="447113" cy="1421355"/>
            </a:xfrm>
            <a:prstGeom prst="rect">
              <a:avLst/>
            </a:prstGeom>
          </p:spPr>
        </p:pic>
      </p:grpSp>
      <p:pic>
        <p:nvPicPr>
          <p:cNvPr id="62" name="Picture 61" descr="Shape&#10;&#10;Description automatically generated">
            <a:extLst>
              <a:ext uri="{FF2B5EF4-FFF2-40B4-BE49-F238E27FC236}">
                <a16:creationId xmlns:a16="http://schemas.microsoft.com/office/drawing/2014/main" id="{F6DD250C-A924-49B8-5FE2-42CF1752587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206794">
            <a:off x="7274812" y="1297667"/>
            <a:ext cx="4334339" cy="5021735"/>
          </a:xfrm>
          <a:prstGeom prst="rect">
            <a:avLst/>
          </a:prstGeom>
        </p:spPr>
      </p:pic>
      <p:sp>
        <p:nvSpPr>
          <p:cNvPr id="61" name="Picture Placeholder 22">
            <a:extLst>
              <a:ext uri="{FF2B5EF4-FFF2-40B4-BE49-F238E27FC236}">
                <a16:creationId xmlns:a16="http://schemas.microsoft.com/office/drawing/2014/main" id="{522101C9-B0DF-5ABF-0C0C-682B698CA89D}"/>
              </a:ext>
            </a:extLst>
          </p:cNvPr>
          <p:cNvSpPr>
            <a:spLocks noGrp="1"/>
          </p:cNvSpPr>
          <p:nvPr>
            <p:ph type="pic" sz="quarter" idx="10" hasCustomPrompt="1"/>
          </p:nvPr>
        </p:nvSpPr>
        <p:spPr>
          <a:xfrm rot="206752">
            <a:off x="7624001" y="1658977"/>
            <a:ext cx="3630261" cy="4324755"/>
          </a:xfrm>
          <a:prstGeom prst="rect">
            <a:avLst/>
          </a:prstGeom>
        </p:spPr>
        <p:txBody>
          <a:bodyPr anchor="ctr"/>
          <a:lstStyle>
            <a:lvl1pPr marL="0" indent="0" algn="ctr">
              <a:buNone/>
              <a:defRPr/>
            </a:lvl1pPr>
          </a:lstStyle>
          <a:p>
            <a:r>
              <a:rPr lang="en-US"/>
              <a:t>Click icon to insert photo</a:t>
            </a:r>
          </a:p>
        </p:txBody>
      </p:sp>
      <p:pic>
        <p:nvPicPr>
          <p:cNvPr id="63" name="Picture 62" descr="Shape&#10;&#10;Description automatically generated with medium confidence">
            <a:extLst>
              <a:ext uri="{FF2B5EF4-FFF2-40B4-BE49-F238E27FC236}">
                <a16:creationId xmlns:a16="http://schemas.microsoft.com/office/drawing/2014/main" id="{E1492897-2A4A-D7FB-8DAA-B65F7EB5230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rot="21580600">
            <a:off x="7303744" y="1083319"/>
            <a:ext cx="686093" cy="559074"/>
          </a:xfrm>
          <a:prstGeom prst="rect">
            <a:avLst/>
          </a:prstGeom>
        </p:spPr>
      </p:pic>
      <p:pic>
        <p:nvPicPr>
          <p:cNvPr id="64" name="Picture 63" descr="Shape&#10;&#10;Description automatically generated with medium confidence">
            <a:extLst>
              <a:ext uri="{FF2B5EF4-FFF2-40B4-BE49-F238E27FC236}">
                <a16:creationId xmlns:a16="http://schemas.microsoft.com/office/drawing/2014/main" id="{217FDEF0-8181-AD3F-0345-CFB55473B37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rot="3616622">
            <a:off x="11174675" y="1323628"/>
            <a:ext cx="686093" cy="559074"/>
          </a:xfrm>
          <a:prstGeom prst="rect">
            <a:avLst/>
          </a:prstGeom>
        </p:spPr>
      </p:pic>
    </p:spTree>
    <p:extLst>
      <p:ext uri="{BB962C8B-B14F-4D97-AF65-F5344CB8AC3E}">
        <p14:creationId xmlns:p14="http://schemas.microsoft.com/office/powerpoint/2010/main" val="2017215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Gray BG - Header, stars, dashed line">
    <p:bg>
      <p:bgPr>
        <a:solidFill>
          <a:srgbClr val="E5E6E5"/>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3F5A408-702B-F013-4271-E7344A0ECC16}"/>
              </a:ext>
            </a:extLst>
          </p:cNvPr>
          <p:cNvSpPr>
            <a:spLocks noGrp="1"/>
          </p:cNvSpPr>
          <p:nvPr>
            <p:ph type="body" sz="quarter" idx="12" hasCustomPrompt="1"/>
          </p:nvPr>
        </p:nvSpPr>
        <p:spPr>
          <a:xfrm>
            <a:off x="1701629" y="226629"/>
            <a:ext cx="8788742" cy="734262"/>
          </a:xfrm>
          <a:prstGeom prst="rect">
            <a:avLst/>
          </a:prstGeom>
        </p:spPr>
        <p:txBody>
          <a:bodyPr anchor="ctr"/>
          <a:lstStyle>
            <a:lvl1pPr marL="0" indent="0" algn="ctr">
              <a:buNone/>
              <a:defRPr sz="3200">
                <a:latin typeface="Clarendon" panose="02020500000000000000" pitchFamily="18" charset="0"/>
              </a:defRPr>
            </a:lvl1pPr>
          </a:lstStyle>
          <a:p>
            <a:pPr lvl="0"/>
            <a:r>
              <a:rPr lang="en-US"/>
              <a:t>Clarendon 32 pt</a:t>
            </a:r>
          </a:p>
        </p:txBody>
      </p:sp>
      <p:pic>
        <p:nvPicPr>
          <p:cNvPr id="3" name="Graphic 2">
            <a:extLst>
              <a:ext uri="{FF2B5EF4-FFF2-40B4-BE49-F238E27FC236}">
                <a16:creationId xmlns:a16="http://schemas.microsoft.com/office/drawing/2014/main" id="{40B0DD49-3A05-EC8A-21E1-F893EB909A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28322" y="4825034"/>
            <a:ext cx="2463678" cy="2032966"/>
          </a:xfrm>
          <a:prstGeom prst="rect">
            <a:avLst/>
          </a:prstGeom>
        </p:spPr>
      </p:pic>
      <p:pic>
        <p:nvPicPr>
          <p:cNvPr id="4" name="Graphic 3">
            <a:extLst>
              <a:ext uri="{FF2B5EF4-FFF2-40B4-BE49-F238E27FC236}">
                <a16:creationId xmlns:a16="http://schemas.microsoft.com/office/drawing/2014/main" id="{1A8028AC-D4B1-0714-BF7C-3796C9FF7E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47" y="57661"/>
            <a:ext cx="2463678" cy="2032966"/>
          </a:xfrm>
          <a:prstGeom prst="rect">
            <a:avLst/>
          </a:prstGeom>
        </p:spPr>
      </p:pic>
      <p:sp>
        <p:nvSpPr>
          <p:cNvPr id="5" name="Freeform: Shape 4">
            <a:extLst>
              <a:ext uri="{FF2B5EF4-FFF2-40B4-BE49-F238E27FC236}">
                <a16:creationId xmlns:a16="http://schemas.microsoft.com/office/drawing/2014/main" id="{72ED6A83-E02B-BA27-7261-AD9CF991096E}"/>
              </a:ext>
            </a:extLst>
          </p:cNvPr>
          <p:cNvSpPr/>
          <p:nvPr userDrawn="1"/>
        </p:nvSpPr>
        <p:spPr>
          <a:xfrm>
            <a:off x="48347" y="5376476"/>
            <a:ext cx="1504102" cy="135128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5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Hatch - Lower Right">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2ED59B26-172A-B203-1144-BE556671B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856314">
            <a:off x="10948620" y="5657172"/>
            <a:ext cx="725352" cy="956059"/>
          </a:xfrm>
          <a:prstGeom prst="rect">
            <a:avLst/>
          </a:prstGeom>
        </p:spPr>
      </p:pic>
    </p:spTree>
    <p:extLst>
      <p:ext uri="{BB962C8B-B14F-4D97-AF65-F5344CB8AC3E}">
        <p14:creationId xmlns:p14="http://schemas.microsoft.com/office/powerpoint/2010/main" val="159674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G - Header, stars, dashed line">
    <p:bg>
      <p:bgPr>
        <a:solidFill>
          <a:srgbClr val="E5E6E5"/>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3F5A408-702B-F013-4271-E7344A0ECC16}"/>
              </a:ext>
            </a:extLst>
          </p:cNvPr>
          <p:cNvSpPr>
            <a:spLocks noGrp="1"/>
          </p:cNvSpPr>
          <p:nvPr>
            <p:ph type="body" sz="quarter" idx="12" hasCustomPrompt="1"/>
          </p:nvPr>
        </p:nvSpPr>
        <p:spPr>
          <a:xfrm>
            <a:off x="1701629" y="226629"/>
            <a:ext cx="8788742" cy="734262"/>
          </a:xfrm>
          <a:prstGeom prst="rect">
            <a:avLst/>
          </a:prstGeom>
        </p:spPr>
        <p:txBody>
          <a:bodyPr anchor="ctr"/>
          <a:lstStyle>
            <a:lvl1pPr marL="0" indent="0" algn="ctr">
              <a:buNone/>
              <a:defRPr sz="3200">
                <a:latin typeface="Clarendon" panose="02020500000000000000" pitchFamily="18" charset="0"/>
              </a:defRPr>
            </a:lvl1pPr>
          </a:lstStyle>
          <a:p>
            <a:pPr lvl="0"/>
            <a:r>
              <a:rPr lang="en-US"/>
              <a:t>Clarendon 32 pt</a:t>
            </a:r>
          </a:p>
        </p:txBody>
      </p:sp>
      <p:pic>
        <p:nvPicPr>
          <p:cNvPr id="3" name="Graphic 2">
            <a:extLst>
              <a:ext uri="{FF2B5EF4-FFF2-40B4-BE49-F238E27FC236}">
                <a16:creationId xmlns:a16="http://schemas.microsoft.com/office/drawing/2014/main" id="{40B0DD49-3A05-EC8A-21E1-F893EB909A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28322" y="4825034"/>
            <a:ext cx="2463678" cy="2032966"/>
          </a:xfrm>
          <a:prstGeom prst="rect">
            <a:avLst/>
          </a:prstGeom>
        </p:spPr>
      </p:pic>
      <p:pic>
        <p:nvPicPr>
          <p:cNvPr id="4" name="Graphic 3">
            <a:extLst>
              <a:ext uri="{FF2B5EF4-FFF2-40B4-BE49-F238E27FC236}">
                <a16:creationId xmlns:a16="http://schemas.microsoft.com/office/drawing/2014/main" id="{1A8028AC-D4B1-0714-BF7C-3796C9FF7E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47" y="57661"/>
            <a:ext cx="2463678" cy="2032966"/>
          </a:xfrm>
          <a:prstGeom prst="rect">
            <a:avLst/>
          </a:prstGeom>
        </p:spPr>
      </p:pic>
      <p:sp>
        <p:nvSpPr>
          <p:cNvPr id="5" name="Freeform: Shape 4">
            <a:extLst>
              <a:ext uri="{FF2B5EF4-FFF2-40B4-BE49-F238E27FC236}">
                <a16:creationId xmlns:a16="http://schemas.microsoft.com/office/drawing/2014/main" id="{72ED6A83-E02B-BA27-7261-AD9CF991096E}"/>
              </a:ext>
            </a:extLst>
          </p:cNvPr>
          <p:cNvSpPr/>
          <p:nvPr userDrawn="1"/>
        </p:nvSpPr>
        <p:spPr>
          <a:xfrm>
            <a:off x="48347" y="5376476"/>
            <a:ext cx="1504102" cy="1351280"/>
          </a:xfrm>
          <a:custGeom>
            <a:avLst/>
            <a:gdLst>
              <a:gd name="connsiteX0" fmla="*/ 10315 w 1504102"/>
              <a:gd name="connsiteY0" fmla="*/ 1188720 h 1351280"/>
              <a:gd name="connsiteX1" fmla="*/ 155 w 1504102"/>
              <a:gd name="connsiteY1" fmla="*/ 1137920 h 1351280"/>
              <a:gd name="connsiteX2" fmla="*/ 30635 w 1504102"/>
              <a:gd name="connsiteY2" fmla="*/ 934720 h 1351280"/>
              <a:gd name="connsiteX3" fmla="*/ 325275 w 1504102"/>
              <a:gd name="connsiteY3" fmla="*/ 558800 h 1351280"/>
              <a:gd name="connsiteX4" fmla="*/ 437035 w 1504102"/>
              <a:gd name="connsiteY4" fmla="*/ 508000 h 1351280"/>
              <a:gd name="connsiteX5" fmla="*/ 477675 w 1504102"/>
              <a:gd name="connsiteY5" fmla="*/ 518160 h 1351280"/>
              <a:gd name="connsiteX6" fmla="*/ 670715 w 1504102"/>
              <a:gd name="connsiteY6" fmla="*/ 701040 h 1351280"/>
              <a:gd name="connsiteX7" fmla="*/ 762155 w 1504102"/>
              <a:gd name="connsiteY7" fmla="*/ 1016000 h 1351280"/>
              <a:gd name="connsiteX8" fmla="*/ 660555 w 1504102"/>
              <a:gd name="connsiteY8" fmla="*/ 1310640 h 1351280"/>
              <a:gd name="connsiteX9" fmla="*/ 619915 w 1504102"/>
              <a:gd name="connsiteY9" fmla="*/ 1351280 h 1351280"/>
              <a:gd name="connsiteX10" fmla="*/ 528475 w 1504102"/>
              <a:gd name="connsiteY10" fmla="*/ 1300480 h 1351280"/>
              <a:gd name="connsiteX11" fmla="*/ 487835 w 1504102"/>
              <a:gd name="connsiteY11" fmla="*/ 1137920 h 1351280"/>
              <a:gd name="connsiteX12" fmla="*/ 741835 w 1504102"/>
              <a:gd name="connsiteY12" fmla="*/ 883920 h 1351280"/>
              <a:gd name="connsiteX13" fmla="*/ 843435 w 1504102"/>
              <a:gd name="connsiteY13" fmla="*/ 873760 h 1351280"/>
              <a:gd name="connsiteX14" fmla="*/ 924715 w 1504102"/>
              <a:gd name="connsiteY14" fmla="*/ 904240 h 1351280"/>
              <a:gd name="connsiteX15" fmla="*/ 1005995 w 1504102"/>
              <a:gd name="connsiteY15" fmla="*/ 955040 h 1351280"/>
              <a:gd name="connsiteX16" fmla="*/ 1493675 w 1504102"/>
              <a:gd name="connsiteY16" fmla="*/ 497840 h 1351280"/>
              <a:gd name="connsiteX17" fmla="*/ 1432715 w 1504102"/>
              <a:gd name="connsiteY17" fmla="*/ 71120 h 1351280"/>
              <a:gd name="connsiteX18" fmla="*/ 1341275 w 1504102"/>
              <a:gd name="connsiteY18"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4102" h="1351280">
                <a:moveTo>
                  <a:pt x="10315" y="1188720"/>
                </a:moveTo>
                <a:cubicBezTo>
                  <a:pt x="6928" y="1171787"/>
                  <a:pt x="-1222" y="1155134"/>
                  <a:pt x="155" y="1137920"/>
                </a:cubicBezTo>
                <a:cubicBezTo>
                  <a:pt x="5617" y="1069647"/>
                  <a:pt x="4488" y="998024"/>
                  <a:pt x="30635" y="934720"/>
                </a:cubicBezTo>
                <a:cubicBezTo>
                  <a:pt x="97244" y="773456"/>
                  <a:pt x="184652" y="652549"/>
                  <a:pt x="325275" y="558800"/>
                </a:cubicBezTo>
                <a:cubicBezTo>
                  <a:pt x="359324" y="536101"/>
                  <a:pt x="399782" y="524933"/>
                  <a:pt x="437035" y="508000"/>
                </a:cubicBezTo>
                <a:cubicBezTo>
                  <a:pt x="450582" y="511387"/>
                  <a:pt x="464997" y="512308"/>
                  <a:pt x="477675" y="518160"/>
                </a:cubicBezTo>
                <a:cubicBezTo>
                  <a:pt x="601973" y="575528"/>
                  <a:pt x="572863" y="573832"/>
                  <a:pt x="670715" y="701040"/>
                </a:cubicBezTo>
                <a:cubicBezTo>
                  <a:pt x="702069" y="788830"/>
                  <a:pt x="756198" y="923673"/>
                  <a:pt x="762155" y="1016000"/>
                </a:cubicBezTo>
                <a:cubicBezTo>
                  <a:pt x="769705" y="1133025"/>
                  <a:pt x="721084" y="1214802"/>
                  <a:pt x="660555" y="1310640"/>
                </a:cubicBezTo>
                <a:cubicBezTo>
                  <a:pt x="650325" y="1326838"/>
                  <a:pt x="633462" y="1337733"/>
                  <a:pt x="619915" y="1351280"/>
                </a:cubicBezTo>
                <a:cubicBezTo>
                  <a:pt x="589435" y="1334347"/>
                  <a:pt x="546828" y="1330127"/>
                  <a:pt x="528475" y="1300480"/>
                </a:cubicBezTo>
                <a:cubicBezTo>
                  <a:pt x="499076" y="1252989"/>
                  <a:pt x="473542" y="1191915"/>
                  <a:pt x="487835" y="1137920"/>
                </a:cubicBezTo>
                <a:cubicBezTo>
                  <a:pt x="516351" y="1030192"/>
                  <a:pt x="636996" y="922043"/>
                  <a:pt x="741835" y="883920"/>
                </a:cubicBezTo>
                <a:cubicBezTo>
                  <a:pt x="773821" y="872289"/>
                  <a:pt x="809568" y="877147"/>
                  <a:pt x="843435" y="873760"/>
                </a:cubicBezTo>
                <a:cubicBezTo>
                  <a:pt x="870528" y="883920"/>
                  <a:pt x="898834" y="891300"/>
                  <a:pt x="924715" y="904240"/>
                </a:cubicBezTo>
                <a:cubicBezTo>
                  <a:pt x="953292" y="918528"/>
                  <a:pt x="976386" y="967044"/>
                  <a:pt x="1005995" y="955040"/>
                </a:cubicBezTo>
                <a:cubicBezTo>
                  <a:pt x="1268849" y="848478"/>
                  <a:pt x="1334811" y="706872"/>
                  <a:pt x="1493675" y="497840"/>
                </a:cubicBezTo>
                <a:cubicBezTo>
                  <a:pt x="1504580" y="290646"/>
                  <a:pt x="1527062" y="281587"/>
                  <a:pt x="1432715" y="71120"/>
                </a:cubicBezTo>
                <a:cubicBezTo>
                  <a:pt x="1408636" y="17405"/>
                  <a:pt x="1382450" y="13725"/>
                  <a:pt x="1341275" y="0"/>
                </a:cubicBezTo>
              </a:path>
            </a:pathLst>
          </a:cu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394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amp; photo">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EC3B5F23-730B-BD88-BC3D-736F2B789C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569" t="9426" r="46078" b="16398"/>
          <a:stretch/>
        </p:blipFill>
        <p:spPr>
          <a:xfrm>
            <a:off x="5819361" y="459028"/>
            <a:ext cx="5909841" cy="5790049"/>
          </a:xfrm>
          <a:prstGeom prst="rect">
            <a:avLst/>
          </a:prstGeom>
        </p:spPr>
      </p:pic>
      <p:pic>
        <p:nvPicPr>
          <p:cNvPr id="4" name="Picture 3" descr="A picture containing arrow&#10;&#10;Description automatically generated">
            <a:extLst>
              <a:ext uri="{FF2B5EF4-FFF2-40B4-BE49-F238E27FC236}">
                <a16:creationId xmlns:a16="http://schemas.microsoft.com/office/drawing/2014/main" id="{6FA4A275-8B1C-3D05-C70A-BE9FB9ED3B3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62" t="27778" r="41750" b="42100"/>
          <a:stretch/>
        </p:blipFill>
        <p:spPr>
          <a:xfrm>
            <a:off x="6182140" y="815596"/>
            <a:ext cx="5186312" cy="1741560"/>
          </a:xfrm>
          <a:prstGeom prst="rect">
            <a:avLst/>
          </a:prstGeom>
        </p:spPr>
      </p:pic>
      <p:pic>
        <p:nvPicPr>
          <p:cNvPr id="5" name="Picture 4" descr="A picture containing arrow&#10;&#10;Description automatically generated">
            <a:extLst>
              <a:ext uri="{FF2B5EF4-FFF2-40B4-BE49-F238E27FC236}">
                <a16:creationId xmlns:a16="http://schemas.microsoft.com/office/drawing/2014/main" id="{4E87D974-4BB0-DCD7-218D-C350400E4C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62" t="27778" r="41750" b="42100"/>
          <a:stretch/>
        </p:blipFill>
        <p:spPr>
          <a:xfrm>
            <a:off x="6182141" y="2496248"/>
            <a:ext cx="5226950" cy="1741560"/>
          </a:xfrm>
          <a:prstGeom prst="rect">
            <a:avLst/>
          </a:prstGeom>
        </p:spPr>
      </p:pic>
      <p:pic>
        <p:nvPicPr>
          <p:cNvPr id="6" name="Picture 5" descr="A picture containing arrow&#10;&#10;Description automatically generated">
            <a:extLst>
              <a:ext uri="{FF2B5EF4-FFF2-40B4-BE49-F238E27FC236}">
                <a16:creationId xmlns:a16="http://schemas.microsoft.com/office/drawing/2014/main" id="{C7F89931-2386-E25B-978B-B3B56FF098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262" t="27778" r="41750" b="42100"/>
          <a:stretch/>
        </p:blipFill>
        <p:spPr>
          <a:xfrm>
            <a:off x="6161123" y="4175863"/>
            <a:ext cx="5226949" cy="1741560"/>
          </a:xfrm>
          <a:prstGeom prst="rect">
            <a:avLst/>
          </a:prstGeom>
        </p:spPr>
      </p:pic>
      <p:pic>
        <p:nvPicPr>
          <p:cNvPr id="7" name="Picture 6" descr="Shape&#10;&#10;Description automatically generated">
            <a:extLst>
              <a:ext uri="{FF2B5EF4-FFF2-40B4-BE49-F238E27FC236}">
                <a16:creationId xmlns:a16="http://schemas.microsoft.com/office/drawing/2014/main" id="{F1898AFD-02E7-46B2-CF44-7817D49763D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374" t="9749" r="45584" b="16074"/>
          <a:stretch/>
        </p:blipFill>
        <p:spPr>
          <a:xfrm rot="21367614">
            <a:off x="588817" y="740746"/>
            <a:ext cx="4784195" cy="5282623"/>
          </a:xfrm>
          <a:prstGeom prst="rect">
            <a:avLst/>
          </a:prstGeom>
        </p:spPr>
      </p:pic>
      <p:sp>
        <p:nvSpPr>
          <p:cNvPr id="9" name="Picture Placeholder 25">
            <a:extLst>
              <a:ext uri="{FF2B5EF4-FFF2-40B4-BE49-F238E27FC236}">
                <a16:creationId xmlns:a16="http://schemas.microsoft.com/office/drawing/2014/main" id="{52EBEF0C-FD0E-6AB5-284C-618E4D2D287A}"/>
              </a:ext>
            </a:extLst>
          </p:cNvPr>
          <p:cNvSpPr>
            <a:spLocks noGrp="1"/>
          </p:cNvSpPr>
          <p:nvPr>
            <p:ph type="pic" sz="quarter" idx="10"/>
          </p:nvPr>
        </p:nvSpPr>
        <p:spPr>
          <a:xfrm rot="21367614">
            <a:off x="895325" y="1204426"/>
            <a:ext cx="4055453" cy="3423949"/>
          </a:xfrm>
          <a:prstGeom prst="rect">
            <a:avLst/>
          </a:prstGeom>
        </p:spPr>
        <p:txBody>
          <a:bodyPr anchor="ctr"/>
          <a:lstStyle>
            <a:lvl1pPr marL="0" indent="0" algn="ctr">
              <a:buNone/>
              <a:defRPr/>
            </a:lvl1pPr>
          </a:lstStyle>
          <a:p>
            <a:endParaRPr lang="en-US"/>
          </a:p>
          <a:p>
            <a:endParaRPr lang="en-US"/>
          </a:p>
          <a:p>
            <a:r>
              <a:rPr lang="en-US"/>
              <a:t>Click icon to insert photo</a:t>
            </a:r>
          </a:p>
        </p:txBody>
      </p:sp>
      <p:pic>
        <p:nvPicPr>
          <p:cNvPr id="10" name="Picture 9" descr="Shape&#10;&#10;Description automatically generated with medium confidence">
            <a:extLst>
              <a:ext uri="{FF2B5EF4-FFF2-40B4-BE49-F238E27FC236}">
                <a16:creationId xmlns:a16="http://schemas.microsoft.com/office/drawing/2014/main" id="{6FA92E86-FE18-A445-22B7-7EAB78C5589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040"/>
          <a:stretch/>
        </p:blipFill>
        <p:spPr>
          <a:xfrm rot="1508413">
            <a:off x="2314604" y="484779"/>
            <a:ext cx="843098" cy="687012"/>
          </a:xfrm>
          <a:prstGeom prst="rect">
            <a:avLst/>
          </a:prstGeom>
        </p:spPr>
      </p:pic>
      <p:pic>
        <p:nvPicPr>
          <p:cNvPr id="11" name="Picture 10" descr="A picture containing light, blur&#10;&#10;Description automatically generated">
            <a:extLst>
              <a:ext uri="{FF2B5EF4-FFF2-40B4-BE49-F238E27FC236}">
                <a16:creationId xmlns:a16="http://schemas.microsoft.com/office/drawing/2014/main" id="{D122502A-272A-DB21-C2A4-D584933A8B5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9442880" flipH="1" flipV="1">
            <a:off x="4063911" y="5849038"/>
            <a:ext cx="1254869" cy="950658"/>
          </a:xfrm>
          <a:prstGeom prst="rect">
            <a:avLst/>
          </a:prstGeom>
        </p:spPr>
      </p:pic>
      <p:pic>
        <p:nvPicPr>
          <p:cNvPr id="12" name="Picture 11" descr="Icon&#10;&#10;Description automatically generated">
            <a:extLst>
              <a:ext uri="{FF2B5EF4-FFF2-40B4-BE49-F238E27FC236}">
                <a16:creationId xmlns:a16="http://schemas.microsoft.com/office/drawing/2014/main" id="{A1E57EF5-1523-8EF7-0340-D617155294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446264">
            <a:off x="4832908" y="4933877"/>
            <a:ext cx="520862" cy="627450"/>
          </a:xfrm>
          <a:prstGeom prst="rect">
            <a:avLst/>
          </a:prstGeom>
        </p:spPr>
      </p:pic>
      <p:pic>
        <p:nvPicPr>
          <p:cNvPr id="13" name="Picture 12" descr="Icon&#10;&#10;Description automatically generated">
            <a:extLst>
              <a:ext uri="{FF2B5EF4-FFF2-40B4-BE49-F238E27FC236}">
                <a16:creationId xmlns:a16="http://schemas.microsoft.com/office/drawing/2014/main" id="{449A0989-C4BA-DB6A-C3AF-CCB179DCFDD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64228">
            <a:off x="337984" y="377294"/>
            <a:ext cx="793262" cy="1045569"/>
          </a:xfrm>
          <a:prstGeom prst="rect">
            <a:avLst/>
          </a:prstGeom>
        </p:spPr>
      </p:pic>
      <p:pic>
        <p:nvPicPr>
          <p:cNvPr id="14" name="Picture 13" descr="Logo, icon&#10;&#10;Description automatically generated">
            <a:extLst>
              <a:ext uri="{FF2B5EF4-FFF2-40B4-BE49-F238E27FC236}">
                <a16:creationId xmlns:a16="http://schemas.microsoft.com/office/drawing/2014/main" id="{0F072C65-C5C3-9161-A48F-3343B2F739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622236">
            <a:off x="11512401" y="3139961"/>
            <a:ext cx="536328" cy="317671"/>
          </a:xfrm>
          <a:prstGeom prst="rect">
            <a:avLst/>
          </a:prstGeom>
        </p:spPr>
      </p:pic>
      <p:sp>
        <p:nvSpPr>
          <p:cNvPr id="2" name="Text Placeholder 8">
            <a:extLst>
              <a:ext uri="{FF2B5EF4-FFF2-40B4-BE49-F238E27FC236}">
                <a16:creationId xmlns:a16="http://schemas.microsoft.com/office/drawing/2014/main" id="{0DDE2993-BBF1-A806-80DC-DC737A8937B9}"/>
              </a:ext>
            </a:extLst>
          </p:cNvPr>
          <p:cNvSpPr>
            <a:spLocks noGrp="1"/>
          </p:cNvSpPr>
          <p:nvPr>
            <p:ph type="body" sz="quarter" idx="11" hasCustomPrompt="1"/>
          </p:nvPr>
        </p:nvSpPr>
        <p:spPr>
          <a:xfrm>
            <a:off x="6352692" y="1039488"/>
            <a:ext cx="4808951" cy="438150"/>
          </a:xfrm>
          <a:prstGeom prst="rect">
            <a:avLst/>
          </a:prstGeom>
        </p:spPr>
        <p:txBody>
          <a:bodyPr anchor="ctr"/>
          <a:lstStyle>
            <a:lvl1pPr marL="0" indent="0">
              <a:buNone/>
              <a:defRPr sz="2200" spc="100" baseline="0">
                <a:solidFill>
                  <a:srgbClr val="C5299B"/>
                </a:solidFill>
                <a:latin typeface="Everygirl Regular" panose="02000503000000000000" pitchFamily="2" charset="0"/>
              </a:defRPr>
            </a:lvl1pPr>
          </a:lstStyle>
          <a:p>
            <a:pPr lvl="0"/>
            <a:r>
              <a:rPr lang="en-US"/>
              <a:t>Everygirl 22 pt</a:t>
            </a:r>
          </a:p>
        </p:txBody>
      </p:sp>
      <p:sp>
        <p:nvSpPr>
          <p:cNvPr id="8" name="Text Placeholder 8">
            <a:extLst>
              <a:ext uri="{FF2B5EF4-FFF2-40B4-BE49-F238E27FC236}">
                <a16:creationId xmlns:a16="http://schemas.microsoft.com/office/drawing/2014/main" id="{26CA9F83-DAB7-A86F-E1EA-0E94DFF43DA7}"/>
              </a:ext>
            </a:extLst>
          </p:cNvPr>
          <p:cNvSpPr>
            <a:spLocks noGrp="1"/>
          </p:cNvSpPr>
          <p:nvPr>
            <p:ph type="body" sz="quarter" idx="12" hasCustomPrompt="1"/>
          </p:nvPr>
        </p:nvSpPr>
        <p:spPr>
          <a:xfrm>
            <a:off x="6352691" y="2682137"/>
            <a:ext cx="4808951" cy="438150"/>
          </a:xfrm>
          <a:prstGeom prst="rect">
            <a:avLst/>
          </a:prstGeom>
        </p:spPr>
        <p:txBody>
          <a:bodyPr anchor="ctr"/>
          <a:lstStyle>
            <a:lvl1pPr marL="0" indent="0">
              <a:buNone/>
              <a:defRPr lang="en-US" sz="2200" kern="1200" spc="100" baseline="0" dirty="0">
                <a:solidFill>
                  <a:srgbClr val="C5299B"/>
                </a:solidFill>
                <a:latin typeface="Everygirl Regular" panose="02000503000000000000" pitchFamily="2" charset="0"/>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Everygirl 22 pt</a:t>
            </a:r>
          </a:p>
        </p:txBody>
      </p:sp>
      <p:sp>
        <p:nvSpPr>
          <p:cNvPr id="15" name="Text Placeholder 8">
            <a:extLst>
              <a:ext uri="{FF2B5EF4-FFF2-40B4-BE49-F238E27FC236}">
                <a16:creationId xmlns:a16="http://schemas.microsoft.com/office/drawing/2014/main" id="{BA531BB1-D52C-4734-BB6D-22226FCA1D29}"/>
              </a:ext>
            </a:extLst>
          </p:cNvPr>
          <p:cNvSpPr>
            <a:spLocks noGrp="1"/>
          </p:cNvSpPr>
          <p:nvPr>
            <p:ph type="body" sz="quarter" idx="13" hasCustomPrompt="1"/>
          </p:nvPr>
        </p:nvSpPr>
        <p:spPr>
          <a:xfrm>
            <a:off x="6352690" y="4375301"/>
            <a:ext cx="4808951" cy="438150"/>
          </a:xfrm>
          <a:prstGeom prst="rect">
            <a:avLst/>
          </a:prstGeom>
        </p:spPr>
        <p:txBody>
          <a:bodyPr anchor="ctr"/>
          <a:lstStyle>
            <a:lvl1pPr marL="0" indent="0">
              <a:buNone/>
              <a:defRPr lang="en-US" sz="2200" kern="1200" spc="100" baseline="0" dirty="0">
                <a:solidFill>
                  <a:srgbClr val="C5299B"/>
                </a:solidFill>
                <a:latin typeface="Everygirl Regular" panose="02000503000000000000" pitchFamily="2" charset="0"/>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Everygirl 22 pt</a:t>
            </a:r>
          </a:p>
        </p:txBody>
      </p:sp>
      <p:sp>
        <p:nvSpPr>
          <p:cNvPr id="17" name="Text Placeholder 16">
            <a:extLst>
              <a:ext uri="{FF2B5EF4-FFF2-40B4-BE49-F238E27FC236}">
                <a16:creationId xmlns:a16="http://schemas.microsoft.com/office/drawing/2014/main" id="{DD4C687F-5551-EC1E-606C-AA14572D3A63}"/>
              </a:ext>
            </a:extLst>
          </p:cNvPr>
          <p:cNvSpPr>
            <a:spLocks noGrp="1"/>
          </p:cNvSpPr>
          <p:nvPr>
            <p:ph type="body" sz="quarter" idx="14"/>
          </p:nvPr>
        </p:nvSpPr>
        <p:spPr>
          <a:xfrm>
            <a:off x="6353175" y="1554163"/>
            <a:ext cx="4808538" cy="817562"/>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endParaRPr lang="en-US"/>
          </a:p>
        </p:txBody>
      </p:sp>
      <p:sp>
        <p:nvSpPr>
          <p:cNvPr id="18" name="Text Placeholder 16">
            <a:extLst>
              <a:ext uri="{FF2B5EF4-FFF2-40B4-BE49-F238E27FC236}">
                <a16:creationId xmlns:a16="http://schemas.microsoft.com/office/drawing/2014/main" id="{82A99F64-BA48-6150-D304-EB9485A63040}"/>
              </a:ext>
            </a:extLst>
          </p:cNvPr>
          <p:cNvSpPr>
            <a:spLocks noGrp="1"/>
          </p:cNvSpPr>
          <p:nvPr>
            <p:ph type="body" sz="quarter" idx="15"/>
          </p:nvPr>
        </p:nvSpPr>
        <p:spPr>
          <a:xfrm>
            <a:off x="6352690" y="3219544"/>
            <a:ext cx="4808538" cy="817562"/>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endParaRPr lang="en-US"/>
          </a:p>
        </p:txBody>
      </p:sp>
      <p:sp>
        <p:nvSpPr>
          <p:cNvPr id="19" name="Text Placeholder 16">
            <a:extLst>
              <a:ext uri="{FF2B5EF4-FFF2-40B4-BE49-F238E27FC236}">
                <a16:creationId xmlns:a16="http://schemas.microsoft.com/office/drawing/2014/main" id="{AA44783D-E418-F2B2-2D67-D88C50510B64}"/>
              </a:ext>
            </a:extLst>
          </p:cNvPr>
          <p:cNvSpPr>
            <a:spLocks noGrp="1"/>
          </p:cNvSpPr>
          <p:nvPr>
            <p:ph type="body" sz="quarter" idx="16"/>
          </p:nvPr>
        </p:nvSpPr>
        <p:spPr>
          <a:xfrm>
            <a:off x="6352690" y="4903901"/>
            <a:ext cx="4808538" cy="817562"/>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227215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46475"/>
      </p:ext>
    </p:extLst>
  </p:cSld>
  <p:clrMap bg1="lt1" tx1="dk1" bg2="lt2" tx2="dk2" accent1="accent1" accent2="accent2" accent3="accent3" accent4="accent4" accent5="accent5" accent6="accent6" hlink="hlink" folHlink="folHlink"/>
  <p:sldLayoutIdLst>
    <p:sldLayoutId id="2147483684" r:id="rId1"/>
    <p:sldLayoutId id="2147483708" r:id="rId2"/>
    <p:sldLayoutId id="2147483720" r:id="rId3"/>
    <p:sldLayoutId id="2147483676" r:id="rId4"/>
    <p:sldLayoutId id="2147483723" r:id="rId5"/>
    <p:sldLayoutId id="2147483713" r:id="rId6"/>
    <p:sldLayoutId id="2147483672" r:id="rId7"/>
    <p:sldLayoutId id="2147483718" r:id="rId8"/>
    <p:sldLayoutId id="2147483667" r:id="rId9"/>
    <p:sldLayoutId id="2147483726" r:id="rId10"/>
    <p:sldLayoutId id="2147483709" r:id="rId11"/>
    <p:sldLayoutId id="2147483727" r:id="rId12"/>
    <p:sldLayoutId id="2147483674" r:id="rId13"/>
    <p:sldLayoutId id="2147483731" r:id="rId14"/>
    <p:sldLayoutId id="2147483710" r:id="rId15"/>
    <p:sldLayoutId id="2147483717" r:id="rId16"/>
    <p:sldLayoutId id="2147483677" r:id="rId17"/>
    <p:sldLayoutId id="2147483678" r:id="rId18"/>
    <p:sldLayoutId id="2147483714" r:id="rId19"/>
    <p:sldLayoutId id="2147483715" r:id="rId20"/>
    <p:sldLayoutId id="2147483732" r:id="rId21"/>
    <p:sldLayoutId id="2147483670" r:id="rId22"/>
    <p:sldLayoutId id="2147483722" r:id="rId23"/>
    <p:sldLayoutId id="2147483679" r:id="rId24"/>
    <p:sldLayoutId id="2147483711" r:id="rId25"/>
    <p:sldLayoutId id="2147483724" r:id="rId26"/>
    <p:sldLayoutId id="2147483721" r:id="rId27"/>
    <p:sldLayoutId id="2147483719" r:id="rId28"/>
    <p:sldLayoutId id="2147483730" r:id="rId29"/>
    <p:sldLayoutId id="2147483729" r:id="rId30"/>
    <p:sldLayoutId id="2147483671" r:id="rId31"/>
    <p:sldLayoutId id="2147483716" r:id="rId32"/>
    <p:sldLayoutId id="2147483728"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2699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chart" Target="../charts/chart7.xml"/><Relationship Id="rId11" Type="http://schemas.openxmlformats.org/officeDocument/2006/relationships/image" Target="../media/image65.png"/><Relationship Id="rId5" Type="http://schemas.openxmlformats.org/officeDocument/2006/relationships/chart" Target="../charts/chart6.xml"/><Relationship Id="rId10" Type="http://schemas.openxmlformats.org/officeDocument/2006/relationships/chart" Target="../charts/chart11.xml"/><Relationship Id="rId4" Type="http://schemas.openxmlformats.org/officeDocument/2006/relationships/chart" Target="../charts/chart5.xml"/><Relationship Id="rId9" Type="http://schemas.openxmlformats.org/officeDocument/2006/relationships/chart" Target="../charts/char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1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chart" Target="../charts/chart1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chart" Target="../charts/chart1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gif"/></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ogo&#10;&#10;Description automatically generated">
            <a:extLst>
              <a:ext uri="{FF2B5EF4-FFF2-40B4-BE49-F238E27FC236}">
                <a16:creationId xmlns:a16="http://schemas.microsoft.com/office/drawing/2014/main" id="{2F661EBD-9F10-DB89-709E-7F6B33D0B5E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860" r="1860"/>
          <a:stretch/>
        </p:blipFill>
        <p:spPr/>
      </p:pic>
      <p:sp>
        <p:nvSpPr>
          <p:cNvPr id="6" name="Text Placeholder 5">
            <a:extLst>
              <a:ext uri="{FF2B5EF4-FFF2-40B4-BE49-F238E27FC236}">
                <a16:creationId xmlns:a16="http://schemas.microsoft.com/office/drawing/2014/main" id="{F23CF4BD-4FD9-A30B-237D-E2021D18E831}"/>
              </a:ext>
            </a:extLst>
          </p:cNvPr>
          <p:cNvSpPr>
            <a:spLocks noGrp="1"/>
          </p:cNvSpPr>
          <p:nvPr>
            <p:ph type="body" sz="quarter" idx="12"/>
          </p:nvPr>
        </p:nvSpPr>
        <p:spPr/>
        <p:txBody>
          <a:bodyPr/>
          <a:lstStyle/>
          <a:p>
            <a:r>
              <a:rPr lang="en-US"/>
              <a:t>Council Staff Experience Results - 2023</a:t>
            </a:r>
          </a:p>
        </p:txBody>
      </p:sp>
      <p:sp>
        <p:nvSpPr>
          <p:cNvPr id="5" name="Rectangle 1">
            <a:extLst>
              <a:ext uri="{FF2B5EF4-FFF2-40B4-BE49-F238E27FC236}">
                <a16:creationId xmlns:a16="http://schemas.microsoft.com/office/drawing/2014/main" id="{7D412E4D-6015-5E0B-172D-6FB5B083F4DE}"/>
              </a:ext>
            </a:extLst>
          </p:cNvPr>
          <p:cNvSpPr/>
          <p:nvPr/>
        </p:nvSpPr>
        <p:spPr>
          <a:xfrm>
            <a:off x="3364032" y="4854389"/>
            <a:ext cx="5463934" cy="674031"/>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0895" h="1005078">
                <a:moveTo>
                  <a:pt x="37884" y="0"/>
                </a:moveTo>
                <a:lnTo>
                  <a:pt x="8244077" y="12927"/>
                </a:lnTo>
                <a:lnTo>
                  <a:pt x="10592449" y="5054"/>
                </a:lnTo>
                <a:cubicBezTo>
                  <a:pt x="10589206" y="332676"/>
                  <a:pt x="10603661" y="677456"/>
                  <a:pt x="10600418" y="1005078"/>
                </a:cubicBezTo>
                <a:lnTo>
                  <a:pt x="8987326" y="996309"/>
                </a:lnTo>
                <a:lnTo>
                  <a:pt x="2857234" y="987285"/>
                </a:lnTo>
                <a:lnTo>
                  <a:pt x="60038" y="997649"/>
                </a:lnTo>
                <a:cubicBezTo>
                  <a:pt x="65642" y="828912"/>
                  <a:pt x="-5289" y="678862"/>
                  <a:pt x="315" y="510125"/>
                </a:cubicBezTo>
                <a:lnTo>
                  <a:pt x="37884" y="0"/>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200" kern="1200" spc="100" noProof="0">
                <a:solidFill>
                  <a:schemeClr val="tx1"/>
                </a:solidFill>
                <a:latin typeface="Everygirl Regular"/>
              </a:rPr>
              <a:t>April 2024</a:t>
            </a:r>
          </a:p>
        </p:txBody>
      </p:sp>
    </p:spTree>
    <p:extLst>
      <p:ext uri="{BB962C8B-B14F-4D97-AF65-F5344CB8AC3E}">
        <p14:creationId xmlns:p14="http://schemas.microsoft.com/office/powerpoint/2010/main" val="889598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5">
            <a:extLst>
              <a:ext uri="{FF2B5EF4-FFF2-40B4-BE49-F238E27FC236}">
                <a16:creationId xmlns:a16="http://schemas.microsoft.com/office/drawing/2014/main" id="{A40F209E-A0ED-EEF1-EE14-F7F49053EA5F}"/>
              </a:ext>
            </a:extLst>
          </p:cNvPr>
          <p:cNvPicPr>
            <a:picLocks noChangeAspect="1"/>
          </p:cNvPicPr>
          <p:nvPr/>
        </p:nvPicPr>
        <p:blipFill>
          <a:blip r:embed="rId3"/>
          <a:srcRect l="1836" r="1836"/>
          <a:stretch/>
        </p:blipFill>
        <p:spPr>
          <a:xfrm>
            <a:off x="1096615" y="1233692"/>
            <a:ext cx="9998769" cy="5624308"/>
          </a:xfrm>
          <a:prstGeom prst="rect">
            <a:avLst/>
          </a:prstGeom>
        </p:spPr>
      </p:pic>
      <p:sp>
        <p:nvSpPr>
          <p:cNvPr id="3" name="Rectangle 1">
            <a:extLst>
              <a:ext uri="{FF2B5EF4-FFF2-40B4-BE49-F238E27FC236}">
                <a16:creationId xmlns:a16="http://schemas.microsoft.com/office/drawing/2014/main" id="{C88EFB16-7734-119D-A2FE-EEE3E53C8876}"/>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Descriptors for Council Culture</a:t>
            </a:r>
          </a:p>
        </p:txBody>
      </p:sp>
    </p:spTree>
    <p:extLst>
      <p:ext uri="{BB962C8B-B14F-4D97-AF65-F5344CB8AC3E}">
        <p14:creationId xmlns:p14="http://schemas.microsoft.com/office/powerpoint/2010/main" val="3918426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7B1E8640-F613-7007-1C22-494BFBACFC7E}"/>
              </a:ext>
            </a:extLst>
          </p:cNvPr>
          <p:cNvGraphicFramePr>
            <a:graphicFrameLocks/>
          </p:cNvGraphicFramePr>
          <p:nvPr>
            <p:extLst>
              <p:ext uri="{D42A27DB-BD31-4B8C-83A1-F6EECF244321}">
                <p14:modId xmlns:p14="http://schemas.microsoft.com/office/powerpoint/2010/main" val="3966104397"/>
              </p:ext>
            </p:extLst>
          </p:nvPr>
        </p:nvGraphicFramePr>
        <p:xfrm>
          <a:off x="-109045" y="772895"/>
          <a:ext cx="12184914" cy="175836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0F822396-5824-CC07-D242-E61D194FC65B}"/>
              </a:ext>
            </a:extLst>
          </p:cNvPr>
          <p:cNvSpPr>
            <a:spLocks noGrp="1"/>
          </p:cNvSpPr>
          <p:nvPr>
            <p:ph type="body" sz="quarter" idx="12"/>
          </p:nvPr>
        </p:nvSpPr>
        <p:spPr>
          <a:xfrm>
            <a:off x="699522" y="500049"/>
            <a:ext cx="8788742" cy="734262"/>
          </a:xfrm>
        </p:spPr>
        <p:txBody>
          <a:bodyPr/>
          <a:lstStyle/>
          <a:p>
            <a:r>
              <a:rPr lang="en-US"/>
              <a:t>Category Results</a:t>
            </a:r>
          </a:p>
        </p:txBody>
      </p:sp>
      <p:graphicFrame>
        <p:nvGraphicFramePr>
          <p:cNvPr id="4" name="Chart 3">
            <a:extLst>
              <a:ext uri="{FF2B5EF4-FFF2-40B4-BE49-F238E27FC236}">
                <a16:creationId xmlns:a16="http://schemas.microsoft.com/office/drawing/2014/main" id="{8BF9F4DD-FA7E-332F-16E6-E510B1B1D757}"/>
              </a:ext>
            </a:extLst>
          </p:cNvPr>
          <p:cNvGraphicFramePr>
            <a:graphicFrameLocks/>
          </p:cNvGraphicFramePr>
          <p:nvPr>
            <p:extLst>
              <p:ext uri="{D42A27DB-BD31-4B8C-83A1-F6EECF244321}">
                <p14:modId xmlns:p14="http://schemas.microsoft.com/office/powerpoint/2010/main" val="470374488"/>
              </p:ext>
            </p:extLst>
          </p:nvPr>
        </p:nvGraphicFramePr>
        <p:xfrm>
          <a:off x="-109045" y="2505257"/>
          <a:ext cx="12477938" cy="1490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DB4F1FD4-9B23-D1D0-CB6D-A41978412464}"/>
              </a:ext>
            </a:extLst>
          </p:cNvPr>
          <p:cNvGraphicFramePr>
            <a:graphicFrameLocks/>
          </p:cNvGraphicFramePr>
          <p:nvPr>
            <p:extLst>
              <p:ext uri="{D42A27DB-BD31-4B8C-83A1-F6EECF244321}">
                <p14:modId xmlns:p14="http://schemas.microsoft.com/office/powerpoint/2010/main" val="336588922"/>
              </p:ext>
            </p:extLst>
          </p:nvPr>
        </p:nvGraphicFramePr>
        <p:xfrm>
          <a:off x="-18709" y="1906455"/>
          <a:ext cx="12364742" cy="1965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46D4FE03-D11A-4780-D708-128F465FC1DD}"/>
              </a:ext>
            </a:extLst>
          </p:cNvPr>
          <p:cNvGraphicFramePr>
            <a:graphicFrameLocks/>
          </p:cNvGraphicFramePr>
          <p:nvPr>
            <p:extLst>
              <p:ext uri="{D42A27DB-BD31-4B8C-83A1-F6EECF244321}">
                <p14:modId xmlns:p14="http://schemas.microsoft.com/office/powerpoint/2010/main" val="2302348646"/>
              </p:ext>
            </p:extLst>
          </p:nvPr>
        </p:nvGraphicFramePr>
        <p:xfrm>
          <a:off x="-707780" y="1382696"/>
          <a:ext cx="12024360" cy="17583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6CB1A3E3-C806-FA99-8138-E2F18B25347F}"/>
              </a:ext>
            </a:extLst>
          </p:cNvPr>
          <p:cNvGraphicFramePr>
            <a:graphicFrameLocks/>
          </p:cNvGraphicFramePr>
          <p:nvPr>
            <p:extLst>
              <p:ext uri="{D42A27DB-BD31-4B8C-83A1-F6EECF244321}">
                <p14:modId xmlns:p14="http://schemas.microsoft.com/office/powerpoint/2010/main" val="2069442414"/>
              </p:ext>
            </p:extLst>
          </p:nvPr>
        </p:nvGraphicFramePr>
        <p:xfrm>
          <a:off x="-407388" y="2942136"/>
          <a:ext cx="12915954" cy="16828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8D1CBBE5-A936-0766-DE39-FAEE92DA61D6}"/>
              </a:ext>
            </a:extLst>
          </p:cNvPr>
          <p:cNvGraphicFramePr>
            <a:graphicFrameLocks/>
          </p:cNvGraphicFramePr>
          <p:nvPr>
            <p:extLst>
              <p:ext uri="{D42A27DB-BD31-4B8C-83A1-F6EECF244321}">
                <p14:modId xmlns:p14="http://schemas.microsoft.com/office/powerpoint/2010/main" val="3189165889"/>
              </p:ext>
            </p:extLst>
          </p:nvPr>
        </p:nvGraphicFramePr>
        <p:xfrm>
          <a:off x="506478" y="4549845"/>
          <a:ext cx="11978640" cy="158112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hart 9">
            <a:extLst>
              <a:ext uri="{FF2B5EF4-FFF2-40B4-BE49-F238E27FC236}">
                <a16:creationId xmlns:a16="http://schemas.microsoft.com/office/drawing/2014/main" id="{13CDCA71-FB20-77B1-DCF3-32C0CA78533C}"/>
              </a:ext>
            </a:extLst>
          </p:cNvPr>
          <p:cNvGraphicFramePr>
            <a:graphicFrameLocks/>
          </p:cNvGraphicFramePr>
          <p:nvPr>
            <p:extLst>
              <p:ext uri="{D42A27DB-BD31-4B8C-83A1-F6EECF244321}">
                <p14:modId xmlns:p14="http://schemas.microsoft.com/office/powerpoint/2010/main" val="2742849005"/>
              </p:ext>
            </p:extLst>
          </p:nvPr>
        </p:nvGraphicFramePr>
        <p:xfrm>
          <a:off x="844891" y="3536639"/>
          <a:ext cx="10441164" cy="148882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hart 10">
            <a:extLst>
              <a:ext uri="{FF2B5EF4-FFF2-40B4-BE49-F238E27FC236}">
                <a16:creationId xmlns:a16="http://schemas.microsoft.com/office/drawing/2014/main" id="{C7749881-2396-53F1-37E3-5633F4196B57}"/>
              </a:ext>
            </a:extLst>
          </p:cNvPr>
          <p:cNvGraphicFramePr>
            <a:graphicFrameLocks/>
          </p:cNvGraphicFramePr>
          <p:nvPr>
            <p:extLst>
              <p:ext uri="{D42A27DB-BD31-4B8C-83A1-F6EECF244321}">
                <p14:modId xmlns:p14="http://schemas.microsoft.com/office/powerpoint/2010/main" val="1252567202"/>
              </p:ext>
            </p:extLst>
          </p:nvPr>
        </p:nvGraphicFramePr>
        <p:xfrm>
          <a:off x="-45092" y="4038053"/>
          <a:ext cx="12545789" cy="1482475"/>
        </p:xfrm>
        <a:graphic>
          <a:graphicData uri="http://schemas.openxmlformats.org/drawingml/2006/chart">
            <c:chart xmlns:c="http://schemas.openxmlformats.org/drawingml/2006/chart" xmlns:r="http://schemas.openxmlformats.org/officeDocument/2006/relationships" r:id="rId10"/>
          </a:graphicData>
        </a:graphic>
      </p:graphicFrame>
      <p:pic>
        <p:nvPicPr>
          <p:cNvPr id="17" name="Picture 16">
            <a:extLst>
              <a:ext uri="{FF2B5EF4-FFF2-40B4-BE49-F238E27FC236}">
                <a16:creationId xmlns:a16="http://schemas.microsoft.com/office/drawing/2014/main" id="{A8C64F02-EA54-7D3F-217A-9AAC5FFC2ED5}"/>
              </a:ext>
            </a:extLst>
          </p:cNvPr>
          <p:cNvPicPr>
            <a:picLocks noChangeAspect="1"/>
          </p:cNvPicPr>
          <p:nvPr/>
        </p:nvPicPr>
        <p:blipFill>
          <a:blip r:embed="rId11"/>
          <a:stretch>
            <a:fillRect/>
          </a:stretch>
        </p:blipFill>
        <p:spPr>
          <a:xfrm>
            <a:off x="4350059" y="5720941"/>
            <a:ext cx="4905168" cy="459159"/>
          </a:xfrm>
          <a:prstGeom prst="rect">
            <a:avLst/>
          </a:prstGeom>
        </p:spPr>
      </p:pic>
    </p:spTree>
    <p:extLst>
      <p:ext uri="{BB962C8B-B14F-4D97-AF65-F5344CB8AC3E}">
        <p14:creationId xmlns:p14="http://schemas.microsoft.com/office/powerpoint/2010/main" val="278452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5041220-BEA2-25AB-9DB1-4B2CEE1FCB1A}"/>
              </a:ext>
            </a:extLst>
          </p:cNvPr>
          <p:cNvGraphicFramePr>
            <a:graphicFrameLocks noGrp="1"/>
          </p:cNvGraphicFramePr>
          <p:nvPr>
            <p:extLst>
              <p:ext uri="{D42A27DB-BD31-4B8C-83A1-F6EECF244321}">
                <p14:modId xmlns:p14="http://schemas.microsoft.com/office/powerpoint/2010/main" val="1070100075"/>
              </p:ext>
            </p:extLst>
          </p:nvPr>
        </p:nvGraphicFramePr>
        <p:xfrm>
          <a:off x="385253" y="964205"/>
          <a:ext cx="11238614" cy="4742119"/>
        </p:xfrm>
        <a:graphic>
          <a:graphicData uri="http://schemas.openxmlformats.org/drawingml/2006/table">
            <a:tbl>
              <a:tblPr/>
              <a:tblGrid>
                <a:gridCol w="5534659">
                  <a:extLst>
                    <a:ext uri="{9D8B030D-6E8A-4147-A177-3AD203B41FA5}">
                      <a16:colId xmlns:a16="http://schemas.microsoft.com/office/drawing/2014/main" val="413166835"/>
                    </a:ext>
                  </a:extLst>
                </a:gridCol>
                <a:gridCol w="1862251">
                  <a:extLst>
                    <a:ext uri="{9D8B030D-6E8A-4147-A177-3AD203B41FA5}">
                      <a16:colId xmlns:a16="http://schemas.microsoft.com/office/drawing/2014/main" val="2355556861"/>
                    </a:ext>
                  </a:extLst>
                </a:gridCol>
                <a:gridCol w="1732022">
                  <a:extLst>
                    <a:ext uri="{9D8B030D-6E8A-4147-A177-3AD203B41FA5}">
                      <a16:colId xmlns:a16="http://schemas.microsoft.com/office/drawing/2014/main" val="3500445410"/>
                    </a:ext>
                  </a:extLst>
                </a:gridCol>
                <a:gridCol w="2109682">
                  <a:extLst>
                    <a:ext uri="{9D8B030D-6E8A-4147-A177-3AD203B41FA5}">
                      <a16:colId xmlns:a16="http://schemas.microsoft.com/office/drawing/2014/main" val="354291488"/>
                    </a:ext>
                  </a:extLst>
                </a:gridCol>
              </a:tblGrid>
              <a:tr h="271228">
                <a:tc>
                  <a:txBody>
                    <a:bodyPr/>
                    <a:lstStyle/>
                    <a:p>
                      <a:pPr algn="l"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extLst>
                  <a:ext uri="{0D108BD9-81ED-4DB2-BD59-A6C34878D82A}">
                    <a16:rowId xmlns:a16="http://schemas.microsoft.com/office/drawing/2014/main" val="2968004148"/>
                  </a:ext>
                </a:extLst>
              </a:tr>
              <a:tr h="738859">
                <a:tc>
                  <a:txBody>
                    <a:bodyPr/>
                    <a:lstStyle/>
                    <a:p>
                      <a:pPr algn="ctr" fontAlgn="ctr"/>
                      <a:r>
                        <a:rPr lang="en-US" sz="1400" b="1" i="0" u="none" strike="noStrike">
                          <a:solidFill>
                            <a:srgbClr val="653379"/>
                          </a:solidFill>
                          <a:effectLst/>
                          <a:latin typeface="Calibri" panose="020F0502020204030204" pitchFamily="34" charset="0"/>
                        </a:rPr>
                        <a:t>Item</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653379"/>
                          </a:solidFill>
                          <a:effectLst/>
                          <a:latin typeface="Calibri" panose="020F0502020204030204" pitchFamily="34" charset="0"/>
                        </a:rPr>
                        <a:t>Category</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653379"/>
                          </a:solidFill>
                          <a:effectLst/>
                          <a:latin typeface="Calibri" panose="020F0502020204030204" pitchFamily="34" charset="0"/>
                        </a:rPr>
                        <a:t>Average Score (1-6)</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653379"/>
                          </a:solidFill>
                          <a:effectLst/>
                          <a:latin typeface="Calibri" panose="020F0502020204030204" pitchFamily="34" charset="0"/>
                        </a:rPr>
                        <a:t>Percentage Favorable Reponses</a:t>
                      </a:r>
                    </a:p>
                  </a:txBody>
                  <a:tcPr marL="6092" marR="6092" marT="6092" marB="0" anchor="ctr">
                    <a:lnL>
                      <a:noFill/>
                    </a:lnL>
                    <a:lnR>
                      <a:noFill/>
                    </a:lnR>
                    <a:lnT>
                      <a:noFill/>
                    </a:lnT>
                    <a:lnB>
                      <a:noFill/>
                    </a:lnB>
                    <a:solidFill>
                      <a:srgbClr val="FFFFFF"/>
                    </a:solidFill>
                  </a:tcPr>
                </a:tc>
                <a:extLst>
                  <a:ext uri="{0D108BD9-81ED-4DB2-BD59-A6C34878D82A}">
                    <a16:rowId xmlns:a16="http://schemas.microsoft.com/office/drawing/2014/main" val="2877995650"/>
                  </a:ext>
                </a:extLst>
              </a:tr>
              <a:tr h="561159">
                <a:tc>
                  <a:txBody>
                    <a:bodyPr/>
                    <a:lstStyle/>
                    <a:p>
                      <a:pPr algn="l" fontAlgn="ctr"/>
                      <a:r>
                        <a:rPr lang="en-US" sz="1400" b="1" i="0" u="none" strike="noStrike">
                          <a:solidFill>
                            <a:srgbClr val="000000"/>
                          </a:solidFill>
                          <a:effectLst/>
                          <a:latin typeface="Calibri" panose="020F0502020204030204" pitchFamily="34" charset="0"/>
                        </a:rPr>
                        <a:t>I am proud to work here.</a:t>
                      </a:r>
                    </a:p>
                  </a:txBody>
                  <a:tcPr marL="146219"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Personal Engagement</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5.60</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95.31%</a:t>
                      </a:r>
                    </a:p>
                  </a:txBody>
                  <a:tcPr marL="6092" marR="6092" marT="6092" marB="0" anchor="ctr">
                    <a:lnL>
                      <a:noFill/>
                    </a:lnL>
                    <a:lnR>
                      <a:noFill/>
                    </a:lnR>
                    <a:lnT>
                      <a:noFill/>
                    </a:lnT>
                    <a:lnB>
                      <a:noFill/>
                    </a:lnB>
                    <a:solidFill>
                      <a:srgbClr val="FFFFFF"/>
                    </a:solidFill>
                  </a:tcPr>
                </a:tc>
                <a:extLst>
                  <a:ext uri="{0D108BD9-81ED-4DB2-BD59-A6C34878D82A}">
                    <a16:rowId xmlns:a16="http://schemas.microsoft.com/office/drawing/2014/main" val="1614057628"/>
                  </a:ext>
                </a:extLst>
              </a:tr>
              <a:tr h="561159">
                <a:tc>
                  <a:txBody>
                    <a:bodyPr/>
                    <a:lstStyle/>
                    <a:p>
                      <a:pPr algn="l" fontAlgn="ctr"/>
                      <a:r>
                        <a:rPr lang="en-US" sz="1400" b="1" i="0" u="none" strike="noStrike">
                          <a:solidFill>
                            <a:srgbClr val="000000"/>
                          </a:solidFill>
                          <a:effectLst/>
                          <a:latin typeface="Calibri" panose="020F0502020204030204" pitchFamily="34" charset="0"/>
                        </a:rPr>
                        <a:t>I am inspired by the work we do. </a:t>
                      </a:r>
                    </a:p>
                  </a:txBody>
                  <a:tcPr marL="146219"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Personal Engagement</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5.55</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95.00%</a:t>
                      </a:r>
                    </a:p>
                  </a:txBody>
                  <a:tcPr marL="6092" marR="6092" marT="6092" marB="0" anchor="ctr">
                    <a:lnL>
                      <a:noFill/>
                    </a:lnL>
                    <a:lnR>
                      <a:noFill/>
                    </a:lnR>
                    <a:lnT>
                      <a:noFill/>
                    </a:lnT>
                    <a:lnB>
                      <a:noFill/>
                    </a:lnB>
                    <a:solidFill>
                      <a:srgbClr val="FFFFFF"/>
                    </a:solidFill>
                  </a:tcPr>
                </a:tc>
                <a:extLst>
                  <a:ext uri="{0D108BD9-81ED-4DB2-BD59-A6C34878D82A}">
                    <a16:rowId xmlns:a16="http://schemas.microsoft.com/office/drawing/2014/main" val="1778355726"/>
                  </a:ext>
                </a:extLst>
              </a:tr>
              <a:tr h="645332">
                <a:tc>
                  <a:txBody>
                    <a:bodyPr/>
                    <a:lstStyle/>
                    <a:p>
                      <a:pPr algn="l" fontAlgn="ctr"/>
                      <a:r>
                        <a:rPr lang="en-US" sz="1400" b="1" i="0" u="none" strike="noStrike">
                          <a:solidFill>
                            <a:srgbClr val="000000"/>
                          </a:solidFill>
                          <a:effectLst/>
                          <a:latin typeface="Calibri" panose="020F0502020204030204" pitchFamily="34" charset="0"/>
                        </a:rPr>
                        <a:t>My immediate coworkers are committed to our council's goals.</a:t>
                      </a:r>
                    </a:p>
                  </a:txBody>
                  <a:tcPr marL="146219"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Team Dynamics</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5.60</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92.52%</a:t>
                      </a:r>
                    </a:p>
                  </a:txBody>
                  <a:tcPr marL="6092" marR="6092" marT="6092" marB="0" anchor="ctr">
                    <a:lnL>
                      <a:noFill/>
                    </a:lnL>
                    <a:lnR>
                      <a:noFill/>
                    </a:lnR>
                    <a:lnT>
                      <a:noFill/>
                    </a:lnT>
                    <a:lnB>
                      <a:noFill/>
                    </a:lnB>
                    <a:solidFill>
                      <a:srgbClr val="FFFFFF"/>
                    </a:solidFill>
                  </a:tcPr>
                </a:tc>
                <a:extLst>
                  <a:ext uri="{0D108BD9-81ED-4DB2-BD59-A6C34878D82A}">
                    <a16:rowId xmlns:a16="http://schemas.microsoft.com/office/drawing/2014/main" val="2806017856"/>
                  </a:ext>
                </a:extLst>
              </a:tr>
              <a:tr h="561159">
                <a:tc>
                  <a:txBody>
                    <a:bodyPr/>
                    <a:lstStyle/>
                    <a:p>
                      <a:pPr algn="l" fontAlgn="ctr"/>
                      <a:r>
                        <a:rPr lang="en-US" sz="1400" b="1" i="0" u="none" strike="noStrike">
                          <a:solidFill>
                            <a:srgbClr val="000000"/>
                          </a:solidFill>
                          <a:effectLst/>
                          <a:latin typeface="Calibri" panose="020F0502020204030204" pitchFamily="34" charset="0"/>
                        </a:rPr>
                        <a:t>I feel accepted by my coworkers.</a:t>
                      </a:r>
                    </a:p>
                  </a:txBody>
                  <a:tcPr marL="146219"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Team Dynamics</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5.50</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91.97%</a:t>
                      </a:r>
                    </a:p>
                  </a:txBody>
                  <a:tcPr marL="6092" marR="6092" marT="6092" marB="0" anchor="ctr">
                    <a:lnL>
                      <a:noFill/>
                    </a:lnL>
                    <a:lnR>
                      <a:noFill/>
                    </a:lnR>
                    <a:lnT>
                      <a:noFill/>
                    </a:lnT>
                    <a:lnB>
                      <a:noFill/>
                    </a:lnB>
                    <a:solidFill>
                      <a:srgbClr val="FFFFFF"/>
                    </a:solidFill>
                  </a:tcPr>
                </a:tc>
                <a:extLst>
                  <a:ext uri="{0D108BD9-81ED-4DB2-BD59-A6C34878D82A}">
                    <a16:rowId xmlns:a16="http://schemas.microsoft.com/office/drawing/2014/main" val="1833706090"/>
                  </a:ext>
                </a:extLst>
              </a:tr>
              <a:tr h="570836">
                <a:tc>
                  <a:txBody>
                    <a:bodyPr/>
                    <a:lstStyle/>
                    <a:p>
                      <a:pPr algn="l" fontAlgn="ctr"/>
                      <a:r>
                        <a:rPr lang="en-US" sz="1400" b="1" i="0" u="none" strike="noStrike">
                          <a:solidFill>
                            <a:srgbClr val="000000"/>
                          </a:solidFill>
                          <a:effectLst/>
                          <a:latin typeface="Calibri" panose="020F0502020204030204" pitchFamily="34" charset="0"/>
                        </a:rPr>
                        <a:t>Everyone at my council is treated fairly, regardless of race, gender, age, ethnic background, disability, sexual orientation, or other differences. </a:t>
                      </a:r>
                    </a:p>
                  </a:txBody>
                  <a:tcPr marL="146219"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Trust in Council Leadership</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5.56</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91.88%</a:t>
                      </a:r>
                    </a:p>
                  </a:txBody>
                  <a:tcPr marL="6092" marR="6092" marT="6092" marB="0" anchor="ctr">
                    <a:lnL>
                      <a:noFill/>
                    </a:lnL>
                    <a:lnR>
                      <a:noFill/>
                    </a:lnR>
                    <a:lnT>
                      <a:noFill/>
                    </a:lnT>
                    <a:lnB>
                      <a:noFill/>
                    </a:lnB>
                    <a:solidFill>
                      <a:srgbClr val="FFFFFF"/>
                    </a:solidFill>
                  </a:tcPr>
                </a:tc>
                <a:extLst>
                  <a:ext uri="{0D108BD9-81ED-4DB2-BD59-A6C34878D82A}">
                    <a16:rowId xmlns:a16="http://schemas.microsoft.com/office/drawing/2014/main" val="2120217081"/>
                  </a:ext>
                </a:extLst>
              </a:tr>
              <a:tr h="561159">
                <a:tc>
                  <a:txBody>
                    <a:bodyPr/>
                    <a:lstStyle/>
                    <a:p>
                      <a:pPr algn="l" fontAlgn="ctr"/>
                      <a:r>
                        <a:rPr lang="en-US" sz="1400" b="1" i="0" u="none" strike="noStrike">
                          <a:solidFill>
                            <a:srgbClr val="000000"/>
                          </a:solidFill>
                          <a:effectLst/>
                          <a:latin typeface="Calibri" panose="020F0502020204030204" pitchFamily="34" charset="0"/>
                        </a:rPr>
                        <a:t>I am empowered to decide how my work gets done. </a:t>
                      </a:r>
                    </a:p>
                  </a:txBody>
                  <a:tcPr marL="146219"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Manager Effectiveness</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5.42</a:t>
                      </a:r>
                    </a:p>
                  </a:txBody>
                  <a:tcPr marL="6092" marR="6092" marT="6092"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91.88%</a:t>
                      </a:r>
                    </a:p>
                  </a:txBody>
                  <a:tcPr marL="6092" marR="6092" marT="6092" marB="0" anchor="ctr">
                    <a:lnL>
                      <a:noFill/>
                    </a:lnL>
                    <a:lnR>
                      <a:noFill/>
                    </a:lnR>
                    <a:lnT>
                      <a:noFill/>
                    </a:lnT>
                    <a:lnB>
                      <a:noFill/>
                    </a:lnB>
                    <a:solidFill>
                      <a:srgbClr val="FFFFFF"/>
                    </a:solidFill>
                  </a:tcPr>
                </a:tc>
                <a:extLst>
                  <a:ext uri="{0D108BD9-81ED-4DB2-BD59-A6C34878D82A}">
                    <a16:rowId xmlns:a16="http://schemas.microsoft.com/office/drawing/2014/main" val="3186029951"/>
                  </a:ext>
                </a:extLst>
              </a:tr>
              <a:tr h="271228">
                <a:tc>
                  <a:txBody>
                    <a:bodyPr/>
                    <a:lstStyle/>
                    <a:p>
                      <a:pPr algn="l"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6092" marR="6092" marT="6092" marB="0" anchor="b">
                    <a:lnL>
                      <a:noFill/>
                    </a:lnL>
                    <a:lnR>
                      <a:noFill/>
                    </a:lnR>
                    <a:lnT>
                      <a:noFill/>
                    </a:lnT>
                    <a:lnB>
                      <a:noFill/>
                    </a:lnB>
                    <a:noFill/>
                  </a:tcPr>
                </a:tc>
                <a:extLst>
                  <a:ext uri="{0D108BD9-81ED-4DB2-BD59-A6C34878D82A}">
                    <a16:rowId xmlns:a16="http://schemas.microsoft.com/office/drawing/2014/main" val="3269560400"/>
                  </a:ext>
                </a:extLst>
              </a:tr>
            </a:tbl>
          </a:graphicData>
        </a:graphic>
      </p:graphicFrame>
      <p:sp>
        <p:nvSpPr>
          <p:cNvPr id="4" name="Rectangle 1">
            <a:extLst>
              <a:ext uri="{FF2B5EF4-FFF2-40B4-BE49-F238E27FC236}">
                <a16:creationId xmlns:a16="http://schemas.microsoft.com/office/drawing/2014/main" id="{D24A9016-7F8C-F06A-EC82-FF4BA552BA3F}"/>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Most Favorable Responses</a:t>
            </a:r>
          </a:p>
        </p:txBody>
      </p:sp>
    </p:spTree>
    <p:extLst>
      <p:ext uri="{BB962C8B-B14F-4D97-AF65-F5344CB8AC3E}">
        <p14:creationId xmlns:p14="http://schemas.microsoft.com/office/powerpoint/2010/main" val="1766314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655631-08D2-A669-0DEF-4B5126FA2536}"/>
              </a:ext>
            </a:extLst>
          </p:cNvPr>
          <p:cNvGraphicFramePr>
            <a:graphicFrameLocks noGrp="1"/>
          </p:cNvGraphicFramePr>
          <p:nvPr>
            <p:extLst>
              <p:ext uri="{D42A27DB-BD31-4B8C-83A1-F6EECF244321}">
                <p14:modId xmlns:p14="http://schemas.microsoft.com/office/powerpoint/2010/main" val="2031805427"/>
              </p:ext>
            </p:extLst>
          </p:nvPr>
        </p:nvGraphicFramePr>
        <p:xfrm>
          <a:off x="509258" y="1523982"/>
          <a:ext cx="11173484" cy="4076718"/>
        </p:xfrm>
        <a:graphic>
          <a:graphicData uri="http://schemas.openxmlformats.org/drawingml/2006/table">
            <a:tbl>
              <a:tblPr/>
              <a:tblGrid>
                <a:gridCol w="5124763">
                  <a:extLst>
                    <a:ext uri="{9D8B030D-6E8A-4147-A177-3AD203B41FA5}">
                      <a16:colId xmlns:a16="http://schemas.microsoft.com/office/drawing/2014/main" val="772396357"/>
                    </a:ext>
                  </a:extLst>
                </a:gridCol>
                <a:gridCol w="2148543">
                  <a:extLst>
                    <a:ext uri="{9D8B030D-6E8A-4147-A177-3AD203B41FA5}">
                      <a16:colId xmlns:a16="http://schemas.microsoft.com/office/drawing/2014/main" val="2067385135"/>
                    </a:ext>
                  </a:extLst>
                </a:gridCol>
                <a:gridCol w="1765621">
                  <a:extLst>
                    <a:ext uri="{9D8B030D-6E8A-4147-A177-3AD203B41FA5}">
                      <a16:colId xmlns:a16="http://schemas.microsoft.com/office/drawing/2014/main" val="2614828483"/>
                    </a:ext>
                  </a:extLst>
                </a:gridCol>
                <a:gridCol w="2134557">
                  <a:extLst>
                    <a:ext uri="{9D8B030D-6E8A-4147-A177-3AD203B41FA5}">
                      <a16:colId xmlns:a16="http://schemas.microsoft.com/office/drawing/2014/main" val="3371377612"/>
                    </a:ext>
                  </a:extLst>
                </a:gridCol>
              </a:tblGrid>
              <a:tr h="817750">
                <a:tc>
                  <a:txBody>
                    <a:bodyPr/>
                    <a:lstStyle/>
                    <a:p>
                      <a:pPr algn="ctr" fontAlgn="ctr"/>
                      <a:r>
                        <a:rPr lang="en-US" sz="1400" b="1" i="0" u="none" strike="noStrike">
                          <a:solidFill>
                            <a:srgbClr val="653379"/>
                          </a:solidFill>
                          <a:effectLst/>
                          <a:latin typeface="Calibri" panose="020F0502020204030204" pitchFamily="34" charset="0"/>
                        </a:rPr>
                        <a:t>Item</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653379"/>
                          </a:solidFill>
                          <a:effectLst/>
                          <a:latin typeface="Calibri" panose="020F0502020204030204" pitchFamily="34" charset="0"/>
                        </a:rPr>
                        <a:t>Category</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653379"/>
                          </a:solidFill>
                          <a:effectLst/>
                          <a:latin typeface="Calibri" panose="020F0502020204030204" pitchFamily="34" charset="0"/>
                        </a:rPr>
                        <a:t>Average Score (1-6)</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653379"/>
                          </a:solidFill>
                          <a:effectLst/>
                          <a:latin typeface="Calibri" panose="020F0502020204030204" pitchFamily="34" charset="0"/>
                        </a:rPr>
                        <a:t>Percentage Favorable Reponses</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3933960310"/>
                  </a:ext>
                </a:extLst>
              </a:tr>
              <a:tr h="408877">
                <a:tc>
                  <a:txBody>
                    <a:bodyPr/>
                    <a:lstStyle/>
                    <a:p>
                      <a:pPr algn="l" fontAlgn="ctr"/>
                      <a:r>
                        <a:rPr lang="en-US" sz="1400" b="1" i="0" u="none" strike="noStrike">
                          <a:solidFill>
                            <a:srgbClr val="000000"/>
                          </a:solidFill>
                          <a:effectLst/>
                          <a:latin typeface="Calibri" panose="020F0502020204030204" pitchFamily="34" charset="0"/>
                        </a:rPr>
                        <a:t>The benefits offered here meet my and my family's needs. </a:t>
                      </a:r>
                    </a:p>
                  </a:txBody>
                  <a:tcPr marL="15240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Individual Needs</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3.92</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43.75%</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3644395736"/>
                  </a:ext>
                </a:extLst>
              </a:tr>
              <a:tr h="496292">
                <a:tc>
                  <a:txBody>
                    <a:bodyPr/>
                    <a:lstStyle/>
                    <a:p>
                      <a:pPr algn="l" fontAlgn="ctr"/>
                      <a:r>
                        <a:rPr lang="en-US" sz="1400" b="1" i="0" u="none" strike="noStrike">
                          <a:solidFill>
                            <a:srgbClr val="000000"/>
                          </a:solidFill>
                          <a:effectLst/>
                          <a:latin typeface="Calibri" panose="020F0502020204030204" pitchFamily="34" charset="0"/>
                        </a:rPr>
                        <a:t>I see professional growth and career development opportunities for myself at Girls on the Run.</a:t>
                      </a:r>
                    </a:p>
                  </a:txBody>
                  <a:tcPr marL="15240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Personal Engagement</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4.41</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50.63%</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337454854"/>
                  </a:ext>
                </a:extLst>
              </a:tr>
              <a:tr h="685144">
                <a:tc>
                  <a:txBody>
                    <a:bodyPr/>
                    <a:lstStyle/>
                    <a:p>
                      <a:pPr algn="l" fontAlgn="ctr"/>
                      <a:r>
                        <a:rPr lang="en-US" sz="1400" b="1" i="0" u="none" strike="noStrike">
                          <a:solidFill>
                            <a:srgbClr val="000000"/>
                          </a:solidFill>
                          <a:effectLst/>
                          <a:latin typeface="Calibri" panose="020F0502020204030204" pitchFamily="34" charset="0"/>
                        </a:rPr>
                        <a:t>I am paid fairly for the work I do.</a:t>
                      </a:r>
                    </a:p>
                  </a:txBody>
                  <a:tcPr marL="15240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Individual Needs</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4.28</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51.88%</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2445141990"/>
                  </a:ext>
                </a:extLst>
              </a:tr>
              <a:tr h="685144">
                <a:tc>
                  <a:txBody>
                    <a:bodyPr/>
                    <a:lstStyle/>
                    <a:p>
                      <a:pPr algn="l" fontAlgn="ctr"/>
                      <a:r>
                        <a:rPr lang="en-US" sz="1400" b="1" i="0" u="none" strike="noStrike">
                          <a:solidFill>
                            <a:srgbClr val="000000"/>
                          </a:solidFill>
                          <a:effectLst/>
                          <a:latin typeface="Calibri" panose="020F0502020204030204" pitchFamily="34" charset="0"/>
                        </a:rPr>
                        <a:t>I play an important role in the advancement of our national movement. </a:t>
                      </a:r>
                    </a:p>
                  </a:txBody>
                  <a:tcPr marL="15240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Connection</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4.54</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52.44%</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796364456"/>
                  </a:ext>
                </a:extLst>
              </a:tr>
              <a:tr h="663042">
                <a:tc>
                  <a:txBody>
                    <a:bodyPr/>
                    <a:lstStyle/>
                    <a:p>
                      <a:pPr algn="l" fontAlgn="ctr"/>
                      <a:r>
                        <a:rPr lang="en-US" sz="1400" b="1" i="0" u="none" strike="noStrike">
                          <a:solidFill>
                            <a:srgbClr val="000000"/>
                          </a:solidFill>
                          <a:effectLst/>
                          <a:latin typeface="Calibri" panose="020F0502020204030204" pitchFamily="34" charset="0"/>
                        </a:rPr>
                        <a:t>When the organization makes changes, I understand why. </a:t>
                      </a:r>
                    </a:p>
                  </a:txBody>
                  <a:tcPr marL="15240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Connection</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4.64</a:t>
                      </a:r>
                    </a:p>
                  </a:txBody>
                  <a:tcPr marL="6350" marR="6350" marT="6350" marB="0" anchor="ctr">
                    <a:lnL>
                      <a:noFill/>
                    </a:lnL>
                    <a:lnR>
                      <a:noFill/>
                    </a:lnR>
                    <a:lnT>
                      <a:noFill/>
                    </a:lnT>
                    <a:lnB>
                      <a:noFill/>
                    </a:lnB>
                    <a:solidFill>
                      <a:srgbClr val="FFFFFF"/>
                    </a:solidFill>
                  </a:tcPr>
                </a:tc>
                <a:tc>
                  <a:txBody>
                    <a:bodyPr/>
                    <a:lstStyle/>
                    <a:p>
                      <a:pPr algn="ctr" fontAlgn="ctr"/>
                      <a:r>
                        <a:rPr lang="en-US" sz="1400" b="1" i="0" u="none" strike="noStrike">
                          <a:solidFill>
                            <a:srgbClr val="000000"/>
                          </a:solidFill>
                          <a:effectLst/>
                          <a:latin typeface="Calibri" panose="020F0502020204030204" pitchFamily="34" charset="0"/>
                        </a:rPr>
                        <a:t>52.50%</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1206132726"/>
                  </a:ext>
                </a:extLst>
              </a:tr>
              <a:tr h="320469">
                <a:tc>
                  <a:txBody>
                    <a:bodyPr/>
                    <a:lstStyle/>
                    <a:p>
                      <a:pPr algn="l" fontAlgn="b"/>
                      <a:r>
                        <a:rPr lang="en-US" sz="1400" b="0" i="0" u="none" strike="noStrike">
                          <a:solidFill>
                            <a:srgbClr val="000000"/>
                          </a:solidFill>
                          <a:effectLst/>
                          <a:latin typeface="Aptos Narrow" panose="020B0004020202020204" pitchFamily="34" charset="0"/>
                        </a:rPr>
                        <a:t> </a:t>
                      </a:r>
                    </a:p>
                  </a:txBody>
                  <a:tcPr marL="6200" marR="6200" marT="620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Aptos Narrow" panose="020B0004020202020204" pitchFamily="34" charset="0"/>
                        </a:rPr>
                        <a:t> </a:t>
                      </a:r>
                    </a:p>
                  </a:txBody>
                  <a:tcPr marL="6200" marR="6200" marT="620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Aptos Narrow" panose="020B0004020202020204" pitchFamily="34" charset="0"/>
                        </a:rPr>
                        <a:t> </a:t>
                      </a:r>
                    </a:p>
                  </a:txBody>
                  <a:tcPr marL="6200" marR="6200" marT="6200"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Aptos Narrow" panose="020B0004020202020204" pitchFamily="34" charset="0"/>
                        </a:rPr>
                        <a:t> </a:t>
                      </a:r>
                    </a:p>
                  </a:txBody>
                  <a:tcPr marL="6200" marR="6200" marT="6200" marB="0" anchor="b">
                    <a:lnL>
                      <a:noFill/>
                    </a:lnL>
                    <a:lnR>
                      <a:noFill/>
                    </a:lnR>
                    <a:lnT>
                      <a:noFill/>
                    </a:lnT>
                    <a:lnB>
                      <a:noFill/>
                    </a:lnB>
                    <a:solidFill>
                      <a:srgbClr val="FFFFFF"/>
                    </a:solidFill>
                  </a:tcPr>
                </a:tc>
                <a:extLst>
                  <a:ext uri="{0D108BD9-81ED-4DB2-BD59-A6C34878D82A}">
                    <a16:rowId xmlns:a16="http://schemas.microsoft.com/office/drawing/2014/main" val="1533659274"/>
                  </a:ext>
                </a:extLst>
              </a:tr>
            </a:tbl>
          </a:graphicData>
        </a:graphic>
      </p:graphicFrame>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Least Favorable Responses</a:t>
            </a:r>
          </a:p>
        </p:txBody>
      </p:sp>
    </p:spTree>
    <p:extLst>
      <p:ext uri="{BB962C8B-B14F-4D97-AF65-F5344CB8AC3E}">
        <p14:creationId xmlns:p14="http://schemas.microsoft.com/office/powerpoint/2010/main" val="38414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5D6EF-4029-916F-3012-536B10E1BFE5}"/>
              </a:ext>
            </a:extLst>
          </p:cNvPr>
          <p:cNvSpPr/>
          <p:nvPr/>
        </p:nvSpPr>
        <p:spPr>
          <a:xfrm>
            <a:off x="386080" y="630476"/>
            <a:ext cx="6085476"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marL="0" marR="0" lvl="0" indent="0" algn="l" defTabSz="914400" rtl="0" eaLnBrk="1" fontAlgn="auto" latinLnBrk="0" hangingPunct="1">
              <a:lnSpc>
                <a:spcPct val="90000"/>
              </a:lnSpc>
              <a:spcBef>
                <a:spcPts val="1000"/>
              </a:spcBef>
              <a:spcAft>
                <a:spcPts val="0"/>
              </a:spcAft>
              <a:buClr>
                <a:srgbClr val="C5299B"/>
              </a:buClr>
              <a:buSzTx/>
              <a:buFontTx/>
              <a:buNone/>
              <a:tabLst/>
              <a:defRPr/>
            </a:pPr>
            <a:r>
              <a:rPr kumimoji="0" lang="en-US" sz="2800" b="0" i="0" u="none" strike="noStrike" kern="1200" cap="none" spc="0" normalizeH="0" baseline="0" noProof="0">
                <a:ln>
                  <a:noFill/>
                </a:ln>
                <a:solidFill>
                  <a:srgbClr val="1D1D1D"/>
                </a:solidFill>
                <a:effectLst/>
                <a:uLnTx/>
                <a:uFillTx/>
                <a:latin typeface="Clarendon" panose="02020500000000000000" pitchFamily="18" charset="0"/>
                <a:ea typeface="+mn-ea"/>
                <a:cs typeface="+mn-cs"/>
              </a:rPr>
              <a:t>Favorability by Groups</a:t>
            </a:r>
          </a:p>
        </p:txBody>
      </p:sp>
      <p:sp>
        <p:nvSpPr>
          <p:cNvPr id="6" name="Rectangle 1">
            <a:extLst>
              <a:ext uri="{FF2B5EF4-FFF2-40B4-BE49-F238E27FC236}">
                <a16:creationId xmlns:a16="http://schemas.microsoft.com/office/drawing/2014/main" id="{CD830BFB-DA28-139C-AAF5-F128A4C25E90}"/>
              </a:ext>
            </a:extLst>
          </p:cNvPr>
          <p:cNvSpPr/>
          <p:nvPr/>
        </p:nvSpPr>
        <p:spPr>
          <a:xfrm>
            <a:off x="410933" y="1985014"/>
            <a:ext cx="6060623" cy="288797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800100" marR="0" lvl="1" indent="-274320" algn="l" defTabSz="914400" rtl="0" eaLnBrk="1" fontAlgn="auto" latinLnBrk="0" hangingPunct="1">
              <a:lnSpc>
                <a:spcPct val="150000"/>
              </a:lnSpc>
              <a:spcBef>
                <a:spcPts val="600"/>
              </a:spcBef>
              <a:spcAft>
                <a:spcPts val="0"/>
              </a:spcAft>
              <a:buClr>
                <a:srgbClr val="E87722"/>
              </a:buClr>
              <a:buSzPct val="90000"/>
              <a:buFont typeface="Everygirl Regular" panose="02000503000000000000" pitchFamily="2" charset="0"/>
              <a:buChar char="}"/>
              <a:tabLst/>
              <a:defRPr/>
            </a:pPr>
            <a:r>
              <a:rPr kumimoji="0" lang="en-US" sz="1800" b="0" i="0" u="none" strike="noStrike" kern="1200" cap="none" spc="0" normalizeH="0" baseline="0" noProof="0">
                <a:ln>
                  <a:noFill/>
                </a:ln>
                <a:solidFill>
                  <a:srgbClr val="393839"/>
                </a:solidFill>
                <a:effectLst/>
                <a:uLnTx/>
                <a:uFillTx/>
                <a:latin typeface="Arial" panose="020B0604020202020204" pitchFamily="34" charset="0"/>
                <a:ea typeface="+mn-ea"/>
                <a:cs typeface="Arial" panose="020B0604020202020204" pitchFamily="34" charset="0"/>
              </a:rPr>
              <a:t>Age</a:t>
            </a:r>
          </a:p>
          <a:p>
            <a:pPr marL="800100" marR="0" lvl="1" indent="-274320" algn="l" defTabSz="914400" rtl="0" eaLnBrk="1" fontAlgn="auto" latinLnBrk="0" hangingPunct="1">
              <a:lnSpc>
                <a:spcPct val="150000"/>
              </a:lnSpc>
              <a:spcBef>
                <a:spcPts val="600"/>
              </a:spcBef>
              <a:spcAft>
                <a:spcPts val="0"/>
              </a:spcAft>
              <a:buClr>
                <a:srgbClr val="E87722"/>
              </a:buClr>
              <a:buSzPct val="90000"/>
              <a:buFont typeface="Everygirl Regular" panose="02000503000000000000" pitchFamily="2" charset="0"/>
              <a:buChar char="}"/>
              <a:tabLst/>
              <a:defRPr/>
            </a:pPr>
            <a:r>
              <a:rPr kumimoji="0" lang="en-US" sz="1800" b="0" i="0" u="none" strike="noStrike" kern="1200" cap="none" spc="0" normalizeH="0" baseline="0" noProof="0">
                <a:ln>
                  <a:noFill/>
                </a:ln>
                <a:solidFill>
                  <a:srgbClr val="393839"/>
                </a:solidFill>
                <a:effectLst/>
                <a:uLnTx/>
                <a:uFillTx/>
                <a:latin typeface="Arial" panose="020B0604020202020204" pitchFamily="34" charset="0"/>
                <a:ea typeface="+mn-ea"/>
                <a:cs typeface="Arial" panose="020B0604020202020204" pitchFamily="34" charset="0"/>
              </a:rPr>
              <a:t>Race</a:t>
            </a:r>
          </a:p>
          <a:p>
            <a:pPr marL="800100" marR="0" lvl="1" indent="-274320" algn="l" defTabSz="914400" rtl="0" eaLnBrk="1" fontAlgn="auto" latinLnBrk="0" hangingPunct="1">
              <a:lnSpc>
                <a:spcPct val="150000"/>
              </a:lnSpc>
              <a:spcBef>
                <a:spcPts val="600"/>
              </a:spcBef>
              <a:spcAft>
                <a:spcPts val="0"/>
              </a:spcAft>
              <a:buClr>
                <a:srgbClr val="E87722"/>
              </a:buClr>
              <a:buSzPct val="90000"/>
              <a:buFont typeface="Everygirl Regular" panose="02000503000000000000" pitchFamily="2" charset="0"/>
              <a:buChar char="}"/>
              <a:tabLst/>
              <a:defRPr/>
            </a:pPr>
            <a:r>
              <a:rPr kumimoji="0" lang="en-US" sz="1800" b="0" i="0" u="none" strike="noStrike" kern="1200" cap="none" spc="0" normalizeH="0" baseline="0" noProof="0">
                <a:ln>
                  <a:noFill/>
                </a:ln>
                <a:solidFill>
                  <a:srgbClr val="393839"/>
                </a:solidFill>
                <a:effectLst/>
                <a:uLnTx/>
                <a:uFillTx/>
                <a:latin typeface="Arial" panose="020B0604020202020204" pitchFamily="34" charset="0"/>
                <a:ea typeface="+mn-ea"/>
                <a:cs typeface="Arial" panose="020B0604020202020204" pitchFamily="34" charset="0"/>
              </a:rPr>
              <a:t>Tenure</a:t>
            </a:r>
          </a:p>
          <a:p>
            <a:pPr marL="800100" marR="0" lvl="1" indent="-274320" algn="l" defTabSz="914400" rtl="0" eaLnBrk="1" fontAlgn="auto" latinLnBrk="0" hangingPunct="1">
              <a:lnSpc>
                <a:spcPct val="150000"/>
              </a:lnSpc>
              <a:spcBef>
                <a:spcPts val="600"/>
              </a:spcBef>
              <a:spcAft>
                <a:spcPts val="0"/>
              </a:spcAft>
              <a:buClr>
                <a:srgbClr val="E87722"/>
              </a:buClr>
              <a:buSzPct val="90000"/>
              <a:buFont typeface="Everygirl Regular" panose="02000503000000000000" pitchFamily="2" charset="0"/>
              <a:buChar char="}"/>
              <a:tabLst/>
              <a:defRPr/>
            </a:pPr>
            <a:r>
              <a:rPr kumimoji="0" lang="en-US" sz="1800" b="0" i="0" u="none" strike="noStrike" kern="1200" cap="none" spc="0" normalizeH="0" baseline="0" noProof="0">
                <a:ln>
                  <a:noFill/>
                </a:ln>
                <a:solidFill>
                  <a:srgbClr val="393839"/>
                </a:solidFill>
                <a:effectLst/>
                <a:uLnTx/>
                <a:uFillTx/>
                <a:latin typeface="Arial" panose="020B0604020202020204" pitchFamily="34" charset="0"/>
                <a:ea typeface="+mn-ea"/>
                <a:cs typeface="Arial" panose="020B0604020202020204" pitchFamily="34" charset="0"/>
              </a:rPr>
              <a:t>Performance review status</a:t>
            </a:r>
            <a:endParaRPr kumimoji="0" lang="en-US" sz="1800" b="0" i="0" u="none" strike="noStrike" kern="1200" cap="none" spc="0" normalizeH="0" baseline="0" noProof="0">
              <a:ln>
                <a:noFill/>
              </a:ln>
              <a:solidFill>
                <a:srgbClr val="1D1D1D"/>
              </a:solidFill>
              <a:effectLst/>
              <a:uLnTx/>
              <a:uFillTx/>
              <a:latin typeface="Arial" panose="020B0604020202020204"/>
              <a:ea typeface="+mn-ea"/>
              <a:cs typeface="+mn-cs"/>
            </a:endParaRPr>
          </a:p>
          <a:p>
            <a:pPr marL="800100" marR="0" lvl="1" indent="-274320" algn="l" defTabSz="914400" rtl="0" eaLnBrk="1" fontAlgn="auto" latinLnBrk="0" hangingPunct="1">
              <a:lnSpc>
                <a:spcPct val="150000"/>
              </a:lnSpc>
              <a:spcBef>
                <a:spcPts val="600"/>
              </a:spcBef>
              <a:spcAft>
                <a:spcPts val="0"/>
              </a:spcAft>
              <a:buClr>
                <a:srgbClr val="E87722"/>
              </a:buClr>
              <a:buSzPct val="90000"/>
              <a:buFont typeface="Everygirl Regular" panose="02000503000000000000" pitchFamily="2" charset="0"/>
              <a:buChar char="}"/>
              <a:tabLst/>
              <a:defRPr/>
            </a:pPr>
            <a:r>
              <a:rPr kumimoji="0" lang="en-US" sz="1800" b="0" i="0" u="none" strike="noStrike" kern="1200" cap="none" spc="0" normalizeH="0" baseline="0" noProof="0">
                <a:ln>
                  <a:noFill/>
                </a:ln>
                <a:solidFill>
                  <a:srgbClr val="393839"/>
                </a:solidFill>
                <a:effectLst/>
                <a:uLnTx/>
                <a:uFillTx/>
                <a:latin typeface="Arial" panose="020B0604020202020204" pitchFamily="34" charset="0"/>
                <a:ea typeface="+mn-ea"/>
                <a:cs typeface="Arial" panose="020B0604020202020204" pitchFamily="34" charset="0"/>
              </a:rPr>
              <a:t>Work environment</a:t>
            </a:r>
          </a:p>
        </p:txBody>
      </p:sp>
      <p:pic>
        <p:nvPicPr>
          <p:cNvPr id="7" name="Picture Placeholder 6" descr="A person reading a book&#10;&#10;Description automatically generated">
            <a:extLst>
              <a:ext uri="{FF2B5EF4-FFF2-40B4-BE49-F238E27FC236}">
                <a16:creationId xmlns:a16="http://schemas.microsoft.com/office/drawing/2014/main" id="{8195B50F-9F13-3E08-A026-0D1D528BCD9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018" r="22018"/>
          <a:stretch>
            <a:fillRect/>
          </a:stretch>
        </p:blipFill>
        <p:spPr/>
      </p:pic>
    </p:spTree>
    <p:extLst>
      <p:ext uri="{BB962C8B-B14F-4D97-AF65-F5344CB8AC3E}">
        <p14:creationId xmlns:p14="http://schemas.microsoft.com/office/powerpoint/2010/main" val="993709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Favora</a:t>
            </a:r>
            <a:r>
              <a:rPr lang="en-US" sz="2800" err="1">
                <a:solidFill>
                  <a:schemeClr val="tx1"/>
                </a:solidFill>
                <a:latin typeface="Clarendon" panose="02020500000000000000" pitchFamily="18" charset="0"/>
              </a:rPr>
              <a:t>bility</a:t>
            </a:r>
            <a:r>
              <a:rPr lang="en-US" sz="2800">
                <a:solidFill>
                  <a:schemeClr val="tx1"/>
                </a:solidFill>
                <a:latin typeface="Clarendon" panose="02020500000000000000" pitchFamily="18" charset="0"/>
              </a:rPr>
              <a:t> by Age</a:t>
            </a:r>
            <a:endParaRPr lang="en-US" sz="2800" kern="1200" noProof="0">
              <a:solidFill>
                <a:schemeClr val="tx1"/>
              </a:solidFill>
              <a:latin typeface="Clarendon" panose="02020500000000000000" pitchFamily="18" charset="0"/>
            </a:endParaRPr>
          </a:p>
        </p:txBody>
      </p:sp>
      <p:graphicFrame>
        <p:nvGraphicFramePr>
          <p:cNvPr id="5" name="Chart 4">
            <a:extLst>
              <a:ext uri="{FF2B5EF4-FFF2-40B4-BE49-F238E27FC236}">
                <a16:creationId xmlns:a16="http://schemas.microsoft.com/office/drawing/2014/main" id="{5DCCE79E-5807-2D4D-C18A-29745CB7BB65}"/>
              </a:ext>
            </a:extLst>
          </p:cNvPr>
          <p:cNvGraphicFramePr>
            <a:graphicFrameLocks/>
          </p:cNvGraphicFramePr>
          <p:nvPr>
            <p:extLst>
              <p:ext uri="{D42A27DB-BD31-4B8C-83A1-F6EECF244321}">
                <p14:modId xmlns:p14="http://schemas.microsoft.com/office/powerpoint/2010/main" val="421620810"/>
              </p:ext>
            </p:extLst>
          </p:nvPr>
        </p:nvGraphicFramePr>
        <p:xfrm>
          <a:off x="842621" y="1237635"/>
          <a:ext cx="10818547" cy="49679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E284D3A-2638-E132-045D-263F3CE5AF64}"/>
              </a:ext>
            </a:extLst>
          </p:cNvPr>
          <p:cNvSpPr txBox="1"/>
          <p:nvPr/>
        </p:nvSpPr>
        <p:spPr>
          <a:xfrm>
            <a:off x="3247402" y="5860471"/>
            <a:ext cx="1837346" cy="276999"/>
          </a:xfrm>
          <a:prstGeom prst="rect">
            <a:avLst/>
          </a:prstGeom>
          <a:noFill/>
          <a:ln>
            <a:solidFill>
              <a:schemeClr val="tx1"/>
            </a:solidFill>
          </a:ln>
        </p:spPr>
        <p:txBody>
          <a:bodyPr wrap="square" rtlCol="0">
            <a:spAutoFit/>
          </a:bodyPr>
          <a:lstStyle/>
          <a:p>
            <a:pPr algn="ctr"/>
            <a:r>
              <a:rPr lang="en-US" sz="1200"/>
              <a:t>Millennials 28 - 43</a:t>
            </a:r>
          </a:p>
        </p:txBody>
      </p:sp>
      <p:sp>
        <p:nvSpPr>
          <p:cNvPr id="7" name="TextBox 6">
            <a:extLst>
              <a:ext uri="{FF2B5EF4-FFF2-40B4-BE49-F238E27FC236}">
                <a16:creationId xmlns:a16="http://schemas.microsoft.com/office/drawing/2014/main" id="{3B6510C1-EF82-5875-7B5E-43103D069321}"/>
              </a:ext>
            </a:extLst>
          </p:cNvPr>
          <p:cNvSpPr txBox="1"/>
          <p:nvPr/>
        </p:nvSpPr>
        <p:spPr>
          <a:xfrm>
            <a:off x="5264209" y="5860471"/>
            <a:ext cx="2522433" cy="276999"/>
          </a:xfrm>
          <a:prstGeom prst="rect">
            <a:avLst/>
          </a:prstGeom>
          <a:noFill/>
          <a:ln>
            <a:solidFill>
              <a:schemeClr val="tx1"/>
            </a:solidFill>
          </a:ln>
        </p:spPr>
        <p:txBody>
          <a:bodyPr wrap="square" rtlCol="0">
            <a:spAutoFit/>
          </a:bodyPr>
          <a:lstStyle/>
          <a:p>
            <a:pPr algn="ctr"/>
            <a:r>
              <a:rPr lang="en-US" sz="1200"/>
              <a:t>Gen X 44 – 59</a:t>
            </a:r>
          </a:p>
        </p:txBody>
      </p:sp>
      <p:sp>
        <p:nvSpPr>
          <p:cNvPr id="8" name="TextBox 7">
            <a:extLst>
              <a:ext uri="{FF2B5EF4-FFF2-40B4-BE49-F238E27FC236}">
                <a16:creationId xmlns:a16="http://schemas.microsoft.com/office/drawing/2014/main" id="{18CB5BA2-FD17-FFCE-0899-B560922D8FAA}"/>
              </a:ext>
            </a:extLst>
          </p:cNvPr>
          <p:cNvSpPr txBox="1"/>
          <p:nvPr/>
        </p:nvSpPr>
        <p:spPr>
          <a:xfrm>
            <a:off x="8048715" y="5860471"/>
            <a:ext cx="2009686" cy="276999"/>
          </a:xfrm>
          <a:prstGeom prst="rect">
            <a:avLst/>
          </a:prstGeom>
          <a:noFill/>
          <a:ln>
            <a:solidFill>
              <a:schemeClr val="tx1"/>
            </a:solidFill>
          </a:ln>
        </p:spPr>
        <p:txBody>
          <a:bodyPr wrap="square" rtlCol="0">
            <a:spAutoFit/>
          </a:bodyPr>
          <a:lstStyle/>
          <a:p>
            <a:pPr algn="ctr"/>
            <a:r>
              <a:rPr lang="en-US" sz="1200"/>
              <a:t>Boomers 60 - 69</a:t>
            </a:r>
          </a:p>
        </p:txBody>
      </p:sp>
      <p:sp>
        <p:nvSpPr>
          <p:cNvPr id="9" name="TextBox 8">
            <a:extLst>
              <a:ext uri="{FF2B5EF4-FFF2-40B4-BE49-F238E27FC236}">
                <a16:creationId xmlns:a16="http://schemas.microsoft.com/office/drawing/2014/main" id="{4F2DE2C3-7828-527A-B76D-6C99881B21E6}"/>
              </a:ext>
            </a:extLst>
          </p:cNvPr>
          <p:cNvSpPr txBox="1"/>
          <p:nvPr/>
        </p:nvSpPr>
        <p:spPr>
          <a:xfrm>
            <a:off x="1429498" y="5849981"/>
            <a:ext cx="1638443" cy="276999"/>
          </a:xfrm>
          <a:prstGeom prst="rect">
            <a:avLst/>
          </a:prstGeom>
          <a:noFill/>
          <a:ln>
            <a:solidFill>
              <a:schemeClr val="tx1"/>
            </a:solidFill>
          </a:ln>
        </p:spPr>
        <p:txBody>
          <a:bodyPr wrap="square" rtlCol="0">
            <a:spAutoFit/>
          </a:bodyPr>
          <a:lstStyle/>
          <a:p>
            <a:pPr algn="ctr"/>
            <a:r>
              <a:rPr lang="en-US" sz="1200"/>
              <a:t>Gen Z 12 – 27</a:t>
            </a:r>
          </a:p>
        </p:txBody>
      </p:sp>
    </p:spTree>
    <p:extLst>
      <p:ext uri="{BB962C8B-B14F-4D97-AF65-F5344CB8AC3E}">
        <p14:creationId xmlns:p14="http://schemas.microsoft.com/office/powerpoint/2010/main" val="3621581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Favorability by Race</a:t>
            </a:r>
          </a:p>
        </p:txBody>
      </p:sp>
      <p:sp>
        <p:nvSpPr>
          <p:cNvPr id="15" name="Text Placeholder 26">
            <a:extLst>
              <a:ext uri="{FF2B5EF4-FFF2-40B4-BE49-F238E27FC236}">
                <a16:creationId xmlns:a16="http://schemas.microsoft.com/office/drawing/2014/main" id="{A92B794F-13C7-C1A6-B6DA-952A13637034}"/>
              </a:ext>
            </a:extLst>
          </p:cNvPr>
          <p:cNvSpPr txBox="1">
            <a:spLocks/>
          </p:cNvSpPr>
          <p:nvPr/>
        </p:nvSpPr>
        <p:spPr>
          <a:xfrm>
            <a:off x="608755" y="1960158"/>
            <a:ext cx="6487795" cy="4535377"/>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76BE43"/>
              </a:buClr>
              <a:buSzPct val="80000"/>
              <a:buFontTx/>
              <a:buBlip>
                <a:blip r:embed="rId3"/>
              </a:buBlip>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4"/>
              </a:buBlip>
            </a:pPr>
            <a:endParaRPr lang="en-US">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91B2383F-3565-FBC6-BE88-5D4E6D55253D}"/>
              </a:ext>
            </a:extLst>
          </p:cNvPr>
          <p:cNvGraphicFramePr>
            <a:graphicFrameLocks/>
          </p:cNvGraphicFramePr>
          <p:nvPr>
            <p:extLst>
              <p:ext uri="{D42A27DB-BD31-4B8C-83A1-F6EECF244321}">
                <p14:modId xmlns:p14="http://schemas.microsoft.com/office/powerpoint/2010/main" val="4174438566"/>
              </p:ext>
            </p:extLst>
          </p:nvPr>
        </p:nvGraphicFramePr>
        <p:xfrm>
          <a:off x="1424539" y="1530417"/>
          <a:ext cx="9615637" cy="4360243"/>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39363FC0-CB39-9F12-0A9D-5F3C34D6691A}"/>
              </a:ext>
            </a:extLst>
          </p:cNvPr>
          <p:cNvSpPr txBox="1"/>
          <p:nvPr/>
        </p:nvSpPr>
        <p:spPr>
          <a:xfrm>
            <a:off x="2820852" y="5486630"/>
            <a:ext cx="7027523" cy="307777"/>
          </a:xfrm>
          <a:prstGeom prst="rect">
            <a:avLst/>
          </a:prstGeom>
          <a:noFill/>
        </p:spPr>
        <p:txBody>
          <a:bodyPr wrap="square" rtlCol="0">
            <a:spAutoFit/>
          </a:bodyPr>
          <a:lstStyle/>
          <a:p>
            <a:r>
              <a:rPr lang="en-US" sz="1400" b="0" i="0" u="none" strike="noStrike">
                <a:solidFill>
                  <a:schemeClr val="tx1">
                    <a:lumMod val="75000"/>
                    <a:lumOff val="25000"/>
                  </a:schemeClr>
                </a:solidFill>
                <a:effectLst/>
                <a:latin typeface="Arial Narrow" panose="020B0606020202030204" pitchFamily="34" charset="0"/>
              </a:rPr>
              <a:t>         n = 9</a:t>
            </a:r>
            <a:r>
              <a:rPr lang="en-US" sz="1400">
                <a:solidFill>
                  <a:schemeClr val="tx1">
                    <a:lumMod val="75000"/>
                    <a:lumOff val="25000"/>
                  </a:schemeClr>
                </a:solidFill>
                <a:latin typeface="Arial Narrow" panose="020B0606020202030204" pitchFamily="34" charset="0"/>
              </a:rPr>
              <a:t>                                                              n = </a:t>
            </a:r>
            <a:r>
              <a:rPr lang="en-US" sz="1400" b="0" i="0" u="none" strike="noStrike">
                <a:solidFill>
                  <a:schemeClr val="tx1">
                    <a:lumMod val="75000"/>
                    <a:lumOff val="25000"/>
                  </a:schemeClr>
                </a:solidFill>
                <a:effectLst/>
                <a:latin typeface="Arial Narrow" panose="020B0606020202030204" pitchFamily="34" charset="0"/>
              </a:rPr>
              <a:t>40</a:t>
            </a:r>
            <a:r>
              <a:rPr lang="en-US" sz="1400">
                <a:solidFill>
                  <a:schemeClr val="tx1">
                    <a:lumMod val="75000"/>
                    <a:lumOff val="25000"/>
                  </a:schemeClr>
                </a:solidFill>
                <a:latin typeface="Arial Narrow" panose="020B0606020202030204" pitchFamily="34" charset="0"/>
              </a:rPr>
              <a:t>                                                             n = </a:t>
            </a:r>
            <a:r>
              <a:rPr lang="en-US" sz="1400" b="0" i="0" u="none" strike="noStrike">
                <a:solidFill>
                  <a:schemeClr val="tx1">
                    <a:lumMod val="75000"/>
                    <a:lumOff val="25000"/>
                  </a:schemeClr>
                </a:solidFill>
                <a:effectLst/>
                <a:latin typeface="Arial Narrow" panose="020B0606020202030204" pitchFamily="34" charset="0"/>
              </a:rPr>
              <a:t>271</a:t>
            </a:r>
            <a:r>
              <a:rPr lang="en-US" sz="1400">
                <a:solidFill>
                  <a:schemeClr val="tx1">
                    <a:lumMod val="75000"/>
                    <a:lumOff val="25000"/>
                  </a:schemeClr>
                </a:solidFill>
                <a:latin typeface="Arial Narrow" panose="020B0606020202030204" pitchFamily="34" charset="0"/>
              </a:rPr>
              <a:t> </a:t>
            </a:r>
          </a:p>
        </p:txBody>
      </p:sp>
    </p:spTree>
    <p:extLst>
      <p:ext uri="{BB962C8B-B14F-4D97-AF65-F5344CB8AC3E}">
        <p14:creationId xmlns:p14="http://schemas.microsoft.com/office/powerpoint/2010/main" val="367820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Favorability by Tenure</a:t>
            </a:r>
          </a:p>
        </p:txBody>
      </p:sp>
      <p:sp>
        <p:nvSpPr>
          <p:cNvPr id="2" name="Text Placeholder 26">
            <a:extLst>
              <a:ext uri="{FF2B5EF4-FFF2-40B4-BE49-F238E27FC236}">
                <a16:creationId xmlns:a16="http://schemas.microsoft.com/office/drawing/2014/main" id="{EAAC4107-0993-364F-E30C-C2D80FBDEEC9}"/>
              </a:ext>
            </a:extLst>
          </p:cNvPr>
          <p:cNvSpPr txBox="1">
            <a:spLocks/>
          </p:cNvSpPr>
          <p:nvPr/>
        </p:nvSpPr>
        <p:spPr>
          <a:xfrm>
            <a:off x="608755" y="1960158"/>
            <a:ext cx="6487795" cy="4535377"/>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76BE43"/>
              </a:buClr>
              <a:buSzPct val="80000"/>
              <a:buFontTx/>
              <a:buBlip>
                <a:blip r:embed="rId3"/>
              </a:buBlip>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4"/>
              </a:buBlip>
            </a:pPr>
            <a:endParaRPr lang="en-US">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DC9B8F41-BAA2-A598-2625-3CA94B1CF072}"/>
              </a:ext>
            </a:extLst>
          </p:cNvPr>
          <p:cNvGraphicFramePr>
            <a:graphicFrameLocks/>
          </p:cNvGraphicFramePr>
          <p:nvPr>
            <p:extLst>
              <p:ext uri="{D42A27DB-BD31-4B8C-83A1-F6EECF244321}">
                <p14:modId xmlns:p14="http://schemas.microsoft.com/office/powerpoint/2010/main" val="3656311581"/>
              </p:ext>
            </p:extLst>
          </p:nvPr>
        </p:nvGraphicFramePr>
        <p:xfrm>
          <a:off x="1777430" y="1458930"/>
          <a:ext cx="8815227" cy="45353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8480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994410" y="333217"/>
            <a:ext cx="9655702"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Favorability for Performance Reviewed Employees</a:t>
            </a:r>
          </a:p>
        </p:txBody>
      </p:sp>
      <p:graphicFrame>
        <p:nvGraphicFramePr>
          <p:cNvPr id="3" name="Chart 2">
            <a:extLst>
              <a:ext uri="{FF2B5EF4-FFF2-40B4-BE49-F238E27FC236}">
                <a16:creationId xmlns:a16="http://schemas.microsoft.com/office/drawing/2014/main" id="{7AE8DAD0-9C80-ED4B-EC5C-3FFD8E7E5C6B}"/>
              </a:ext>
            </a:extLst>
          </p:cNvPr>
          <p:cNvGraphicFramePr>
            <a:graphicFrameLocks/>
          </p:cNvGraphicFramePr>
          <p:nvPr>
            <p:extLst>
              <p:ext uri="{D42A27DB-BD31-4B8C-83A1-F6EECF244321}">
                <p14:modId xmlns:p14="http://schemas.microsoft.com/office/powerpoint/2010/main" val="4030611079"/>
              </p:ext>
            </p:extLst>
          </p:nvPr>
        </p:nvGraphicFramePr>
        <p:xfrm>
          <a:off x="1506632" y="1613273"/>
          <a:ext cx="9490386" cy="438973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314A3BA-2637-7048-9048-E5CB42370366}"/>
              </a:ext>
            </a:extLst>
          </p:cNvPr>
          <p:cNvSpPr txBox="1"/>
          <p:nvPr/>
        </p:nvSpPr>
        <p:spPr>
          <a:xfrm>
            <a:off x="2804229" y="5643411"/>
            <a:ext cx="7325474" cy="276999"/>
          </a:xfrm>
          <a:prstGeom prst="rect">
            <a:avLst/>
          </a:prstGeom>
          <a:noFill/>
        </p:spPr>
        <p:txBody>
          <a:bodyPr wrap="square" rtlCol="0">
            <a:spAutoFit/>
          </a:bodyPr>
          <a:lstStyle/>
          <a:p>
            <a:r>
              <a:rPr lang="en-US" sz="1200">
                <a:solidFill>
                  <a:schemeClr val="tx1">
                    <a:lumMod val="75000"/>
                    <a:lumOff val="25000"/>
                  </a:schemeClr>
                </a:solidFill>
                <a:latin typeface="Arial Narrow" panose="020B0606020202030204" pitchFamily="34" charset="0"/>
              </a:rPr>
              <a:t>           n = 38                                                                            n = </a:t>
            </a:r>
            <a:r>
              <a:rPr lang="en-US" sz="1200" b="0" i="0" u="none" strike="noStrike">
                <a:solidFill>
                  <a:schemeClr val="tx1">
                    <a:lumMod val="75000"/>
                    <a:lumOff val="25000"/>
                  </a:schemeClr>
                </a:solidFill>
                <a:effectLst/>
                <a:latin typeface="Arial Narrow" panose="020B0606020202030204" pitchFamily="34" charset="0"/>
              </a:rPr>
              <a:t>82</a:t>
            </a:r>
            <a:r>
              <a:rPr lang="en-US" sz="1200">
                <a:solidFill>
                  <a:schemeClr val="tx1">
                    <a:lumMod val="75000"/>
                    <a:lumOff val="25000"/>
                  </a:schemeClr>
                </a:solidFill>
                <a:latin typeface="Arial Narrow" panose="020B0606020202030204" pitchFamily="34" charset="0"/>
              </a:rPr>
              <a:t>                                                                        n = 200 </a:t>
            </a:r>
          </a:p>
        </p:txBody>
      </p:sp>
    </p:spTree>
    <p:extLst>
      <p:ext uri="{BB962C8B-B14F-4D97-AF65-F5344CB8AC3E}">
        <p14:creationId xmlns:p14="http://schemas.microsoft.com/office/powerpoint/2010/main" val="1330909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Favorability by Work Environment</a:t>
            </a:r>
          </a:p>
        </p:txBody>
      </p:sp>
      <p:sp>
        <p:nvSpPr>
          <p:cNvPr id="5" name="TextBox 4">
            <a:extLst>
              <a:ext uri="{FF2B5EF4-FFF2-40B4-BE49-F238E27FC236}">
                <a16:creationId xmlns:a16="http://schemas.microsoft.com/office/drawing/2014/main" id="{45D7CDAC-91B6-73FF-2251-FF9ACEE9B2C1}"/>
              </a:ext>
            </a:extLst>
          </p:cNvPr>
          <p:cNvSpPr txBox="1"/>
          <p:nvPr/>
        </p:nvSpPr>
        <p:spPr>
          <a:xfrm>
            <a:off x="2804229" y="5643411"/>
            <a:ext cx="7325474" cy="276999"/>
          </a:xfrm>
          <a:prstGeom prst="rect">
            <a:avLst/>
          </a:prstGeom>
          <a:noFill/>
        </p:spPr>
        <p:txBody>
          <a:bodyPr wrap="square" rtlCol="0">
            <a:spAutoFit/>
          </a:bodyPr>
          <a:lstStyle/>
          <a:p>
            <a:r>
              <a:rPr lang="en-US" sz="1200">
                <a:solidFill>
                  <a:schemeClr val="tx1">
                    <a:lumMod val="75000"/>
                    <a:lumOff val="25000"/>
                  </a:schemeClr>
                </a:solidFill>
                <a:latin typeface="Arial Narrow" panose="020B0606020202030204" pitchFamily="34" charset="0"/>
              </a:rPr>
              <a:t>           n = 38                                                                            n = </a:t>
            </a:r>
            <a:r>
              <a:rPr lang="en-US" sz="1200" b="0" i="0" u="none" strike="noStrike">
                <a:solidFill>
                  <a:schemeClr val="tx1">
                    <a:lumMod val="75000"/>
                    <a:lumOff val="25000"/>
                  </a:schemeClr>
                </a:solidFill>
                <a:effectLst/>
                <a:latin typeface="Arial Narrow" panose="020B0606020202030204" pitchFamily="34" charset="0"/>
              </a:rPr>
              <a:t>82</a:t>
            </a:r>
            <a:r>
              <a:rPr lang="en-US" sz="1200">
                <a:solidFill>
                  <a:schemeClr val="tx1">
                    <a:lumMod val="75000"/>
                    <a:lumOff val="25000"/>
                  </a:schemeClr>
                </a:solidFill>
                <a:latin typeface="Arial Narrow" panose="020B0606020202030204" pitchFamily="34" charset="0"/>
              </a:rPr>
              <a:t>                                                                        n = 200 </a:t>
            </a:r>
          </a:p>
        </p:txBody>
      </p:sp>
      <p:sp>
        <p:nvSpPr>
          <p:cNvPr id="6" name="Text Placeholder 26">
            <a:extLst>
              <a:ext uri="{FF2B5EF4-FFF2-40B4-BE49-F238E27FC236}">
                <a16:creationId xmlns:a16="http://schemas.microsoft.com/office/drawing/2014/main" id="{97874197-0ADD-51A0-7CE6-AA3566F30833}"/>
              </a:ext>
            </a:extLst>
          </p:cNvPr>
          <p:cNvSpPr txBox="1">
            <a:spLocks/>
          </p:cNvSpPr>
          <p:nvPr/>
        </p:nvSpPr>
        <p:spPr>
          <a:xfrm>
            <a:off x="608755" y="1960158"/>
            <a:ext cx="6487795" cy="4535377"/>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76BE43"/>
              </a:buClr>
              <a:buSzPct val="80000"/>
              <a:buFontTx/>
              <a:buBlip>
                <a:blip r:embed="rId3"/>
              </a:buBlip>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4"/>
              </a:buBlip>
            </a:pPr>
            <a:endParaRPr lang="en-US">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352E6D53-38FE-4206-8CA6-AAED3476A550}"/>
              </a:ext>
            </a:extLst>
          </p:cNvPr>
          <p:cNvGraphicFramePr>
            <a:graphicFrameLocks/>
          </p:cNvGraphicFramePr>
          <p:nvPr>
            <p:extLst>
              <p:ext uri="{D42A27DB-BD31-4B8C-83A1-F6EECF244321}">
                <p14:modId xmlns:p14="http://schemas.microsoft.com/office/powerpoint/2010/main" val="1375279472"/>
              </p:ext>
            </p:extLst>
          </p:nvPr>
        </p:nvGraphicFramePr>
        <p:xfrm>
          <a:off x="1251855" y="1588021"/>
          <a:ext cx="9412719" cy="463205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25325571-E5E2-6247-4B6E-1A3DB13716A4}"/>
              </a:ext>
            </a:extLst>
          </p:cNvPr>
          <p:cNvSpPr txBox="1"/>
          <p:nvPr/>
        </p:nvSpPr>
        <p:spPr>
          <a:xfrm>
            <a:off x="2527442" y="5666399"/>
            <a:ext cx="7900827" cy="276999"/>
          </a:xfrm>
          <a:prstGeom prst="rect">
            <a:avLst/>
          </a:prstGeom>
          <a:noFill/>
        </p:spPr>
        <p:txBody>
          <a:bodyPr wrap="square" rtlCol="0">
            <a:spAutoFit/>
          </a:bodyPr>
          <a:lstStyle/>
          <a:p>
            <a:r>
              <a:rPr lang="en-US" sz="1200" b="0" i="0" u="none" strike="noStrike">
                <a:solidFill>
                  <a:schemeClr val="tx1">
                    <a:lumMod val="75000"/>
                    <a:lumOff val="25000"/>
                  </a:schemeClr>
                </a:solidFill>
                <a:effectLst/>
                <a:latin typeface="Arial Narrow" panose="020B0606020202030204" pitchFamily="34" charset="0"/>
              </a:rPr>
              <a:t>            n = 36</a:t>
            </a:r>
            <a:r>
              <a:rPr lang="en-US" sz="1200">
                <a:solidFill>
                  <a:schemeClr val="tx1">
                    <a:lumMod val="75000"/>
                    <a:lumOff val="25000"/>
                  </a:schemeClr>
                </a:solidFill>
                <a:latin typeface="Arial Narrow" panose="020B0606020202030204" pitchFamily="34" charset="0"/>
              </a:rPr>
              <a:t>                                                                         n = </a:t>
            </a:r>
            <a:r>
              <a:rPr lang="en-US" sz="1200" b="0" i="0" u="none" strike="noStrike">
                <a:solidFill>
                  <a:schemeClr val="tx1">
                    <a:lumMod val="75000"/>
                    <a:lumOff val="25000"/>
                  </a:schemeClr>
                </a:solidFill>
                <a:effectLst/>
                <a:latin typeface="Arial Narrow" panose="020B0606020202030204" pitchFamily="34" charset="0"/>
              </a:rPr>
              <a:t>66</a:t>
            </a:r>
            <a:r>
              <a:rPr lang="en-US" sz="1200">
                <a:solidFill>
                  <a:schemeClr val="tx1">
                    <a:lumMod val="75000"/>
                    <a:lumOff val="25000"/>
                  </a:schemeClr>
                </a:solidFill>
                <a:latin typeface="Arial Narrow" panose="020B0606020202030204" pitchFamily="34" charset="0"/>
              </a:rPr>
              <a:t>                                                                        n = </a:t>
            </a:r>
            <a:r>
              <a:rPr lang="en-US" sz="1200" b="0" i="0" u="none" strike="noStrike">
                <a:solidFill>
                  <a:schemeClr val="tx1">
                    <a:lumMod val="75000"/>
                    <a:lumOff val="25000"/>
                  </a:schemeClr>
                </a:solidFill>
                <a:effectLst/>
                <a:latin typeface="Arial Narrow" panose="020B0606020202030204" pitchFamily="34" charset="0"/>
              </a:rPr>
              <a:t>218</a:t>
            </a:r>
            <a:r>
              <a:rPr lang="en-US" sz="1200">
                <a:solidFill>
                  <a:schemeClr val="tx1">
                    <a:lumMod val="75000"/>
                    <a:lumOff val="25000"/>
                  </a:schemeClr>
                </a:solidFill>
                <a:latin typeface="Arial Narrow" panose="020B0606020202030204" pitchFamily="34" charset="0"/>
              </a:rPr>
              <a:t> </a:t>
            </a:r>
          </a:p>
        </p:txBody>
      </p:sp>
    </p:spTree>
    <p:extLst>
      <p:ext uri="{BB962C8B-B14F-4D97-AF65-F5344CB8AC3E}">
        <p14:creationId xmlns:p14="http://schemas.microsoft.com/office/powerpoint/2010/main" val="289841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2CC3921-2ECD-76E7-D90B-11F810F6C2C3}"/>
              </a:ext>
            </a:extLst>
          </p:cNvPr>
          <p:cNvSpPr/>
          <p:nvPr/>
        </p:nvSpPr>
        <p:spPr>
          <a:xfrm>
            <a:off x="650937" y="2095094"/>
            <a:ext cx="6085766" cy="3171125"/>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457200" rtlCol="0" anchor="ctr">
            <a:spAutoFit/>
          </a:bodyPr>
          <a:lstStyle/>
          <a:p>
            <a:pPr>
              <a:lnSpc>
                <a:spcPct val="120000"/>
              </a:lnSpc>
            </a:pPr>
            <a:r>
              <a:rPr lang="en-US" sz="2200" spc="40">
                <a:solidFill>
                  <a:srgbClr val="C5299B"/>
                </a:solidFill>
                <a:latin typeface="Everygirl Regular" panose="02000503000000000000" pitchFamily="2" charset="0"/>
                <a:cs typeface="Arial" panose="020B0604020202020204" pitchFamily="34" charset="0"/>
              </a:rPr>
              <a:t>Why it Matters:</a:t>
            </a:r>
          </a:p>
          <a:p>
            <a:pPr marL="285750" indent="-285750">
              <a:lnSpc>
                <a:spcPct val="150000"/>
              </a:lnSpc>
              <a:buFont typeface="Arial" panose="020B0604020202020204" pitchFamily="34" charset="0"/>
              <a:buChar char="•"/>
            </a:pPr>
            <a:r>
              <a:rPr lang="en-US" spc="10">
                <a:solidFill>
                  <a:srgbClr val="393839"/>
                </a:solidFill>
                <a:latin typeface="Arial" panose="020B0604020202020204" pitchFamily="34" charset="0"/>
                <a:cs typeface="Arial" panose="020B0604020202020204" pitchFamily="34" charset="0"/>
              </a:rPr>
              <a:t>Discover what’s important and motivating to employees</a:t>
            </a:r>
          </a:p>
          <a:p>
            <a:pPr marL="285750" indent="-285750">
              <a:lnSpc>
                <a:spcPct val="150000"/>
              </a:lnSpc>
              <a:buFont typeface="Arial" panose="020B0604020202020204" pitchFamily="34" charset="0"/>
              <a:buChar char="•"/>
            </a:pPr>
            <a:r>
              <a:rPr lang="en-US" spc="10">
                <a:solidFill>
                  <a:srgbClr val="393839"/>
                </a:solidFill>
                <a:latin typeface="Arial" panose="020B0604020202020204" pitchFamily="34" charset="0"/>
                <a:cs typeface="Arial" panose="020B0604020202020204" pitchFamily="34" charset="0"/>
              </a:rPr>
              <a:t>Supports enhancing employee engagement and retention</a:t>
            </a:r>
          </a:p>
          <a:p>
            <a:pPr marL="285750" indent="-285750">
              <a:lnSpc>
                <a:spcPct val="150000"/>
              </a:lnSpc>
              <a:buFont typeface="Arial" panose="020B0604020202020204" pitchFamily="34" charset="0"/>
              <a:buChar char="•"/>
            </a:pPr>
            <a:r>
              <a:rPr lang="en-US" spc="10">
                <a:solidFill>
                  <a:srgbClr val="393839"/>
                </a:solidFill>
                <a:latin typeface="Arial" panose="020B0604020202020204" pitchFamily="34" charset="0"/>
                <a:cs typeface="Arial" panose="020B0604020202020204" pitchFamily="34" charset="0"/>
              </a:rPr>
              <a:t>Drives organizational success</a:t>
            </a:r>
          </a:p>
        </p:txBody>
      </p:sp>
      <p:sp>
        <p:nvSpPr>
          <p:cNvPr id="2" name="Rectangle 1">
            <a:extLst>
              <a:ext uri="{FF2B5EF4-FFF2-40B4-BE49-F238E27FC236}">
                <a16:creationId xmlns:a16="http://schemas.microsoft.com/office/drawing/2014/main" id="{FDACC232-D758-E6CB-9D29-649A54215756}"/>
              </a:ext>
            </a:extLst>
          </p:cNvPr>
          <p:cNvSpPr/>
          <p:nvPr/>
        </p:nvSpPr>
        <p:spPr>
          <a:xfrm>
            <a:off x="218450" y="222698"/>
            <a:ext cx="3575074" cy="1144929"/>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nSpc>
                <a:spcPct val="90000"/>
              </a:lnSpc>
              <a:spcBef>
                <a:spcPts val="1000"/>
              </a:spcBef>
              <a:buClr>
                <a:srgbClr val="C5299B"/>
              </a:buClr>
              <a:defRPr/>
            </a:pPr>
            <a:r>
              <a:rPr lang="en-US" sz="2800" kern="1200" noProof="0">
                <a:solidFill>
                  <a:schemeClr val="tx1"/>
                </a:solidFill>
                <a:latin typeface="Clarendon" panose="02020500000000000000" pitchFamily="18" charset="0"/>
              </a:rPr>
              <a:t>Council Staff Experience</a:t>
            </a:r>
          </a:p>
        </p:txBody>
      </p:sp>
      <p:pic>
        <p:nvPicPr>
          <p:cNvPr id="7" name="Picture 6">
            <a:extLst>
              <a:ext uri="{FF2B5EF4-FFF2-40B4-BE49-F238E27FC236}">
                <a16:creationId xmlns:a16="http://schemas.microsoft.com/office/drawing/2014/main" id="{71DCDAEF-6BF7-5E27-066F-51F60E671104}"/>
              </a:ext>
            </a:extLst>
          </p:cNvPr>
          <p:cNvPicPr>
            <a:picLocks noChangeAspect="1"/>
          </p:cNvPicPr>
          <p:nvPr/>
        </p:nvPicPr>
        <p:blipFill>
          <a:blip r:embed="rId3">
            <a:extLst>
              <a:ext uri="{28A0092B-C50C-407E-A947-70E740481C1C}">
                <a14:useLocalDpi xmlns:a14="http://schemas.microsoft.com/office/drawing/2010/main" val="0"/>
              </a:ext>
            </a:extLst>
          </a:blip>
          <a:srcRect l="22298" r="22298"/>
          <a:stretch/>
        </p:blipFill>
        <p:spPr>
          <a:xfrm rot="180387">
            <a:off x="8044378" y="1985585"/>
            <a:ext cx="3348585" cy="3980055"/>
          </a:xfrm>
          <a:prstGeom prst="rect">
            <a:avLst/>
          </a:prstGeom>
        </p:spPr>
      </p:pic>
    </p:spTree>
    <p:extLst>
      <p:ext uri="{BB962C8B-B14F-4D97-AF65-F5344CB8AC3E}">
        <p14:creationId xmlns:p14="http://schemas.microsoft.com/office/powerpoint/2010/main" val="2024193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Likelihood of Recommending GOTR</a:t>
            </a:r>
          </a:p>
        </p:txBody>
      </p:sp>
      <p:graphicFrame>
        <p:nvGraphicFramePr>
          <p:cNvPr id="5" name="Chart 4">
            <a:extLst>
              <a:ext uri="{FF2B5EF4-FFF2-40B4-BE49-F238E27FC236}">
                <a16:creationId xmlns:a16="http://schemas.microsoft.com/office/drawing/2014/main" id="{9F308C07-BD68-2B69-5E51-E3BBA3A43D13}"/>
              </a:ext>
            </a:extLst>
          </p:cNvPr>
          <p:cNvGraphicFramePr>
            <a:graphicFrameLocks/>
          </p:cNvGraphicFramePr>
          <p:nvPr>
            <p:extLst>
              <p:ext uri="{D42A27DB-BD31-4B8C-83A1-F6EECF244321}">
                <p14:modId xmlns:p14="http://schemas.microsoft.com/office/powerpoint/2010/main" val="1893827316"/>
              </p:ext>
            </p:extLst>
          </p:nvPr>
        </p:nvGraphicFramePr>
        <p:xfrm>
          <a:off x="1860754" y="1103173"/>
          <a:ext cx="8231108" cy="520899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AA2FB212-5B52-8DAE-C0CB-2D618F3368EA}"/>
              </a:ext>
            </a:extLst>
          </p:cNvPr>
          <p:cNvSpPr txBox="1"/>
          <p:nvPr/>
        </p:nvSpPr>
        <p:spPr>
          <a:xfrm>
            <a:off x="5281125" y="3867470"/>
            <a:ext cx="2833613" cy="11589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5400">
                <a:solidFill>
                  <a:schemeClr val="accent3"/>
                </a:solidFill>
                <a:latin typeface="Clarendon" panose="02020500000000000000" pitchFamily="18" charset="0"/>
              </a:rPr>
              <a:t>7.83</a:t>
            </a:r>
          </a:p>
        </p:txBody>
      </p:sp>
    </p:spTree>
    <p:extLst>
      <p:ext uri="{BB962C8B-B14F-4D97-AF65-F5344CB8AC3E}">
        <p14:creationId xmlns:p14="http://schemas.microsoft.com/office/powerpoint/2010/main" val="127614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Mission Advancement Marker</a:t>
            </a:r>
          </a:p>
        </p:txBody>
      </p:sp>
      <p:pic>
        <p:nvPicPr>
          <p:cNvPr id="2" name="Picture 1" descr="A black rectangle with a black background&#10;&#10;Description automatically generated with low confidence">
            <a:extLst>
              <a:ext uri="{FF2B5EF4-FFF2-40B4-BE49-F238E27FC236}">
                <a16:creationId xmlns:a16="http://schemas.microsoft.com/office/drawing/2014/main" id="{1B5A046F-373B-E9BB-822E-F855E7DFD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70642">
            <a:off x="445687" y="1706428"/>
            <a:ext cx="3744245" cy="3765641"/>
          </a:xfrm>
          <a:prstGeom prst="rect">
            <a:avLst/>
          </a:prstGeom>
        </p:spPr>
      </p:pic>
      <p:sp>
        <p:nvSpPr>
          <p:cNvPr id="9" name="Block Arc 8">
            <a:extLst>
              <a:ext uri="{FF2B5EF4-FFF2-40B4-BE49-F238E27FC236}">
                <a16:creationId xmlns:a16="http://schemas.microsoft.com/office/drawing/2014/main" id="{B86EAE71-B73E-ACC5-B987-6C5B4CC843B0}"/>
              </a:ext>
            </a:extLst>
          </p:cNvPr>
          <p:cNvSpPr/>
          <p:nvPr/>
        </p:nvSpPr>
        <p:spPr>
          <a:xfrm>
            <a:off x="3928550" y="2342269"/>
            <a:ext cx="4028792" cy="3745881"/>
          </a:xfrm>
          <a:prstGeom prst="blockArc">
            <a:avLst>
              <a:gd name="adj1" fmla="val 10800000"/>
              <a:gd name="adj2" fmla="val 21437787"/>
              <a:gd name="adj3" fmla="val 23032"/>
            </a:avLst>
          </a:prstGeom>
          <a:solidFill>
            <a:schemeClr val="accent1">
              <a:lumMod val="40000"/>
              <a:lumOff val="6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E0E26129-9716-8BA0-2216-1BF84D0FB49E}"/>
              </a:ext>
            </a:extLst>
          </p:cNvPr>
          <p:cNvSpPr/>
          <p:nvPr/>
        </p:nvSpPr>
        <p:spPr>
          <a:xfrm rot="20803404">
            <a:off x="3928872" y="2345037"/>
            <a:ext cx="4004673" cy="3745881"/>
          </a:xfrm>
          <a:prstGeom prst="blockArc">
            <a:avLst>
              <a:gd name="adj1" fmla="val 10800000"/>
              <a:gd name="adj2" fmla="val 21437787"/>
              <a:gd name="adj3" fmla="val 23032"/>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3301CAED-AF7E-9B1E-81C0-DAC8B1997A34}"/>
              </a:ext>
            </a:extLst>
          </p:cNvPr>
          <p:cNvSpPr/>
          <p:nvPr/>
        </p:nvSpPr>
        <p:spPr>
          <a:xfrm>
            <a:off x="3552263" y="4215209"/>
            <a:ext cx="4557263" cy="700261"/>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8DF4E1AD-2795-FB88-CDBB-FDAAE32A4B7C}"/>
              </a:ext>
            </a:extLst>
          </p:cNvPr>
          <p:cNvSpPr/>
          <p:nvPr/>
        </p:nvSpPr>
        <p:spPr>
          <a:xfrm rot="4632714">
            <a:off x="6272683" y="3442438"/>
            <a:ext cx="128825" cy="1199781"/>
          </a:xfrm>
          <a:prstGeom prs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
            <a:extLst>
              <a:ext uri="{FF2B5EF4-FFF2-40B4-BE49-F238E27FC236}">
                <a16:creationId xmlns:a16="http://schemas.microsoft.com/office/drawing/2014/main" id="{AAE645C3-DD0A-4482-1647-CB2E53647178}"/>
              </a:ext>
            </a:extLst>
          </p:cNvPr>
          <p:cNvSpPr txBox="1"/>
          <p:nvPr/>
        </p:nvSpPr>
        <p:spPr>
          <a:xfrm>
            <a:off x="5269260" y="4605605"/>
            <a:ext cx="1608667" cy="11589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800">
                <a:solidFill>
                  <a:schemeClr val="accent3"/>
                </a:solidFill>
                <a:latin typeface="Clarendon" panose="02020500000000000000" pitchFamily="18" charset="0"/>
              </a:rPr>
              <a:t>5.49</a:t>
            </a:r>
          </a:p>
        </p:txBody>
      </p:sp>
      <p:sp>
        <p:nvSpPr>
          <p:cNvPr id="5" name="TextBox 1">
            <a:extLst>
              <a:ext uri="{FF2B5EF4-FFF2-40B4-BE49-F238E27FC236}">
                <a16:creationId xmlns:a16="http://schemas.microsoft.com/office/drawing/2014/main" id="{991C14AA-7E9C-5D17-FE0E-92388AF42D76}"/>
              </a:ext>
            </a:extLst>
          </p:cNvPr>
          <p:cNvSpPr txBox="1"/>
          <p:nvPr/>
        </p:nvSpPr>
        <p:spPr>
          <a:xfrm>
            <a:off x="3462739" y="1384057"/>
            <a:ext cx="5957454" cy="4987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a:solidFill>
                  <a:schemeClr val="bg2">
                    <a:lumMod val="25000"/>
                  </a:schemeClr>
                </a:solidFill>
                <a:latin typeface="Arial" panose="020B0604020202020204" pitchFamily="34" charset="0"/>
                <a:cs typeface="Arial" panose="020B0604020202020204" pitchFamily="34" charset="0"/>
              </a:rPr>
              <a:t>I enjoy working at Girls on the Run.</a:t>
            </a:r>
          </a:p>
        </p:txBody>
      </p:sp>
      <p:sp>
        <p:nvSpPr>
          <p:cNvPr id="6" name="TextBox 1">
            <a:extLst>
              <a:ext uri="{FF2B5EF4-FFF2-40B4-BE49-F238E27FC236}">
                <a16:creationId xmlns:a16="http://schemas.microsoft.com/office/drawing/2014/main" id="{9D2A7BA6-E2E8-8E15-E6D6-707E3506FBB1}"/>
              </a:ext>
            </a:extLst>
          </p:cNvPr>
          <p:cNvSpPr txBox="1"/>
          <p:nvPr/>
        </p:nvSpPr>
        <p:spPr>
          <a:xfrm>
            <a:off x="5618555" y="6307432"/>
            <a:ext cx="954890" cy="3865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chemeClr val="bg2">
                    <a:lumMod val="25000"/>
                  </a:schemeClr>
                </a:solidFill>
                <a:latin typeface="Arial" panose="020B0604020202020204" pitchFamily="34" charset="0"/>
                <a:cs typeface="Arial" panose="020B0604020202020204" pitchFamily="34" charset="0"/>
              </a:rPr>
              <a:t>6-pt scale</a:t>
            </a:r>
          </a:p>
        </p:txBody>
      </p:sp>
    </p:spTree>
    <p:extLst>
      <p:ext uri="{BB962C8B-B14F-4D97-AF65-F5344CB8AC3E}">
        <p14:creationId xmlns:p14="http://schemas.microsoft.com/office/powerpoint/2010/main" val="395837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1D546C8-083F-0985-BC8D-8FE2739DE1AD}"/>
              </a:ext>
            </a:extLst>
          </p:cNvPr>
          <p:cNvSpPr/>
          <p:nvPr/>
        </p:nvSpPr>
        <p:spPr>
          <a:xfrm>
            <a:off x="1701908" y="33321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a:solidFill>
                  <a:schemeClr val="tx1"/>
                </a:solidFill>
                <a:latin typeface="Clarendon" panose="02020500000000000000" pitchFamily="18" charset="0"/>
              </a:rPr>
              <a:t>Employee Net Promoter Score</a:t>
            </a:r>
            <a:endParaRPr lang="en-US" sz="2800" kern="1200" noProof="0">
              <a:solidFill>
                <a:schemeClr val="tx1"/>
              </a:solidFill>
              <a:latin typeface="Clarendon" panose="02020500000000000000" pitchFamily="18" charset="0"/>
            </a:endParaRPr>
          </a:p>
        </p:txBody>
      </p:sp>
      <p:pic>
        <p:nvPicPr>
          <p:cNvPr id="3" name="Picture 2">
            <a:extLst>
              <a:ext uri="{FF2B5EF4-FFF2-40B4-BE49-F238E27FC236}">
                <a16:creationId xmlns:a16="http://schemas.microsoft.com/office/drawing/2014/main" id="{7B34D1A9-764B-CF5A-F412-0C4796212FFF}"/>
              </a:ext>
            </a:extLst>
          </p:cNvPr>
          <p:cNvPicPr>
            <a:picLocks noChangeAspect="1"/>
          </p:cNvPicPr>
          <p:nvPr/>
        </p:nvPicPr>
        <p:blipFill>
          <a:blip r:embed="rId3"/>
          <a:stretch>
            <a:fillRect/>
          </a:stretch>
        </p:blipFill>
        <p:spPr>
          <a:xfrm>
            <a:off x="1818678" y="3887631"/>
            <a:ext cx="8554644" cy="1457528"/>
          </a:xfrm>
          <a:prstGeom prst="rect">
            <a:avLst/>
          </a:prstGeom>
        </p:spPr>
      </p:pic>
      <p:pic>
        <p:nvPicPr>
          <p:cNvPr id="5" name="Picture 4">
            <a:extLst>
              <a:ext uri="{FF2B5EF4-FFF2-40B4-BE49-F238E27FC236}">
                <a16:creationId xmlns:a16="http://schemas.microsoft.com/office/drawing/2014/main" id="{01781072-7140-9D81-5704-50F5994E3754}"/>
              </a:ext>
            </a:extLst>
          </p:cNvPr>
          <p:cNvPicPr>
            <a:picLocks noChangeAspect="1"/>
          </p:cNvPicPr>
          <p:nvPr/>
        </p:nvPicPr>
        <p:blipFill>
          <a:blip r:embed="rId4"/>
          <a:stretch>
            <a:fillRect/>
          </a:stretch>
        </p:blipFill>
        <p:spPr>
          <a:xfrm>
            <a:off x="5667021" y="2830178"/>
            <a:ext cx="926672" cy="890093"/>
          </a:xfrm>
          <a:prstGeom prst="rect">
            <a:avLst/>
          </a:prstGeom>
        </p:spPr>
      </p:pic>
      <p:pic>
        <p:nvPicPr>
          <p:cNvPr id="6" name="Picture 5">
            <a:extLst>
              <a:ext uri="{FF2B5EF4-FFF2-40B4-BE49-F238E27FC236}">
                <a16:creationId xmlns:a16="http://schemas.microsoft.com/office/drawing/2014/main" id="{005C1AC8-9BA7-74D0-A5E8-E79A2D4633F1}"/>
              </a:ext>
            </a:extLst>
          </p:cNvPr>
          <p:cNvPicPr>
            <a:picLocks noChangeAspect="1"/>
          </p:cNvPicPr>
          <p:nvPr/>
        </p:nvPicPr>
        <p:blipFill>
          <a:blip r:embed="rId5"/>
          <a:stretch>
            <a:fillRect/>
          </a:stretch>
        </p:blipFill>
        <p:spPr>
          <a:xfrm>
            <a:off x="6048054" y="3720271"/>
            <a:ext cx="164606" cy="634039"/>
          </a:xfrm>
          <a:prstGeom prst="rect">
            <a:avLst/>
          </a:prstGeom>
        </p:spPr>
      </p:pic>
      <p:pic>
        <p:nvPicPr>
          <p:cNvPr id="7" name="Picture 6">
            <a:extLst>
              <a:ext uri="{FF2B5EF4-FFF2-40B4-BE49-F238E27FC236}">
                <a16:creationId xmlns:a16="http://schemas.microsoft.com/office/drawing/2014/main" id="{2BDEBA58-3521-92E1-3F1F-E6657D01E34F}"/>
              </a:ext>
            </a:extLst>
          </p:cNvPr>
          <p:cNvPicPr>
            <a:picLocks noChangeAspect="1"/>
          </p:cNvPicPr>
          <p:nvPr/>
        </p:nvPicPr>
        <p:blipFill>
          <a:blip r:embed="rId6"/>
          <a:stretch>
            <a:fillRect/>
          </a:stretch>
        </p:blipFill>
        <p:spPr>
          <a:xfrm>
            <a:off x="3695114" y="1476855"/>
            <a:ext cx="1280160" cy="1284899"/>
          </a:xfrm>
          <a:prstGeom prst="rect">
            <a:avLst/>
          </a:prstGeom>
        </p:spPr>
      </p:pic>
      <p:sp>
        <p:nvSpPr>
          <p:cNvPr id="8" name="Text Placeholder 26">
            <a:extLst>
              <a:ext uri="{FF2B5EF4-FFF2-40B4-BE49-F238E27FC236}">
                <a16:creationId xmlns:a16="http://schemas.microsoft.com/office/drawing/2014/main" id="{E840AC79-BFEB-0C34-BDEA-9E8BAACFF4AA}"/>
              </a:ext>
            </a:extLst>
          </p:cNvPr>
          <p:cNvSpPr txBox="1">
            <a:spLocks/>
          </p:cNvSpPr>
          <p:nvPr/>
        </p:nvSpPr>
        <p:spPr>
          <a:xfrm>
            <a:off x="4975274" y="1955834"/>
            <a:ext cx="4326703" cy="604847"/>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76BE43"/>
              </a:buClr>
              <a:buSzPct val="80000"/>
              <a:buFont typeface="Arial" panose="020B0604020202020204" pitchFamily="34" charset="0"/>
              <a:buChar char="•"/>
              <a:tabLst/>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buNone/>
            </a:pPr>
            <a:r>
              <a:rPr lang="en-US" sz="3600" b="1">
                <a:solidFill>
                  <a:srgbClr val="C5299B"/>
                </a:solidFill>
              </a:rPr>
              <a:t>eNPS = 23.2</a:t>
            </a:r>
            <a:endParaRPr lang="en-US" sz="3600"/>
          </a:p>
        </p:txBody>
      </p:sp>
    </p:spTree>
    <p:extLst>
      <p:ext uri="{BB962C8B-B14F-4D97-AF65-F5344CB8AC3E}">
        <p14:creationId xmlns:p14="http://schemas.microsoft.com/office/powerpoint/2010/main" val="3978999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A883C-E45D-CE8C-784B-D9B3D78054D8}"/>
              </a:ext>
            </a:extLst>
          </p:cNvPr>
          <p:cNvSpPr txBox="1"/>
          <p:nvPr/>
        </p:nvSpPr>
        <p:spPr>
          <a:xfrm>
            <a:off x="4551982" y="1374643"/>
            <a:ext cx="72885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ea typeface="+mn-ea"/>
                <a:cs typeface="+mn-cs"/>
              </a:rPr>
              <a:t>Percentage of Employees that Ranked Each Category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effectLst/>
              <a:uLnTx/>
              <a:uFillTx/>
              <a:ea typeface="+mn-ea"/>
              <a:cs typeface="+mn-cs"/>
            </a:endParaRPr>
          </a:p>
        </p:txBody>
      </p:sp>
      <p:graphicFrame>
        <p:nvGraphicFramePr>
          <p:cNvPr id="3" name="Chart 2">
            <a:extLst>
              <a:ext uri="{FF2B5EF4-FFF2-40B4-BE49-F238E27FC236}">
                <a16:creationId xmlns:a16="http://schemas.microsoft.com/office/drawing/2014/main" id="{761A661B-5ABB-05F7-242B-C3D6A1F8CA18}"/>
              </a:ext>
            </a:extLst>
          </p:cNvPr>
          <p:cNvGraphicFramePr>
            <a:graphicFrameLocks/>
          </p:cNvGraphicFramePr>
          <p:nvPr>
            <p:extLst>
              <p:ext uri="{D42A27DB-BD31-4B8C-83A1-F6EECF244321}">
                <p14:modId xmlns:p14="http://schemas.microsoft.com/office/powerpoint/2010/main" val="2090937444"/>
              </p:ext>
            </p:extLst>
          </p:nvPr>
        </p:nvGraphicFramePr>
        <p:xfrm>
          <a:off x="3816699" y="1708857"/>
          <a:ext cx="7965800" cy="498288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3945405-454A-EEF9-4348-D1FD6156261C}"/>
              </a:ext>
            </a:extLst>
          </p:cNvPr>
          <p:cNvSpPr txBox="1"/>
          <p:nvPr/>
        </p:nvSpPr>
        <p:spPr>
          <a:xfrm>
            <a:off x="10125922" y="3753202"/>
            <a:ext cx="1084082" cy="307777"/>
          </a:xfrm>
          <a:prstGeom prst="rect">
            <a:avLst/>
          </a:prstGeom>
          <a:noFill/>
        </p:spPr>
        <p:txBody>
          <a:bodyPr wrap="square" rtlCol="0">
            <a:spAutoFit/>
          </a:bodyPr>
          <a:lstStyle/>
          <a:p>
            <a:r>
              <a:rPr lang="en-US" sz="1400">
                <a:solidFill>
                  <a:schemeClr val="bg1"/>
                </a:solidFill>
              </a:rPr>
              <a:t>Flexibility</a:t>
            </a:r>
          </a:p>
        </p:txBody>
      </p:sp>
      <p:sp>
        <p:nvSpPr>
          <p:cNvPr id="5" name="TextBox 4">
            <a:extLst>
              <a:ext uri="{FF2B5EF4-FFF2-40B4-BE49-F238E27FC236}">
                <a16:creationId xmlns:a16="http://schemas.microsoft.com/office/drawing/2014/main" id="{16976D41-BD56-CF01-08FB-9ADA16EEEE69}"/>
              </a:ext>
            </a:extLst>
          </p:cNvPr>
          <p:cNvSpPr txBox="1"/>
          <p:nvPr/>
        </p:nvSpPr>
        <p:spPr>
          <a:xfrm>
            <a:off x="9022986" y="5147718"/>
            <a:ext cx="1102936" cy="307777"/>
          </a:xfrm>
          <a:prstGeom prst="rect">
            <a:avLst/>
          </a:prstGeom>
          <a:noFill/>
        </p:spPr>
        <p:txBody>
          <a:bodyPr wrap="square" rtlCol="0">
            <a:spAutoFit/>
          </a:bodyPr>
          <a:lstStyle/>
          <a:p>
            <a:r>
              <a:rPr lang="en-US" sz="1400">
                <a:solidFill>
                  <a:schemeClr val="bg1"/>
                </a:solidFill>
              </a:rPr>
              <a:t>Culture</a:t>
            </a:r>
          </a:p>
        </p:txBody>
      </p:sp>
      <p:sp>
        <p:nvSpPr>
          <p:cNvPr id="6" name="TextBox 5">
            <a:extLst>
              <a:ext uri="{FF2B5EF4-FFF2-40B4-BE49-F238E27FC236}">
                <a16:creationId xmlns:a16="http://schemas.microsoft.com/office/drawing/2014/main" id="{78BB7C94-D0F3-32E9-BADC-374694F0BE08}"/>
              </a:ext>
            </a:extLst>
          </p:cNvPr>
          <p:cNvSpPr txBox="1"/>
          <p:nvPr/>
        </p:nvSpPr>
        <p:spPr>
          <a:xfrm>
            <a:off x="7807157" y="3892523"/>
            <a:ext cx="1417163" cy="307777"/>
          </a:xfrm>
          <a:prstGeom prst="rect">
            <a:avLst/>
          </a:prstGeom>
          <a:noFill/>
        </p:spPr>
        <p:txBody>
          <a:bodyPr wrap="square" rtlCol="0">
            <a:spAutoFit/>
          </a:bodyPr>
          <a:lstStyle/>
          <a:p>
            <a:r>
              <a:rPr lang="en-US" sz="1400">
                <a:solidFill>
                  <a:schemeClr val="bg1"/>
                </a:solidFill>
              </a:rPr>
              <a:t>Compensation</a:t>
            </a:r>
          </a:p>
        </p:txBody>
      </p:sp>
      <p:sp>
        <p:nvSpPr>
          <p:cNvPr id="8" name="TextBox 7">
            <a:extLst>
              <a:ext uri="{FF2B5EF4-FFF2-40B4-BE49-F238E27FC236}">
                <a16:creationId xmlns:a16="http://schemas.microsoft.com/office/drawing/2014/main" id="{D6F084FD-BB52-522E-4486-2AE1A21A4A7A}"/>
              </a:ext>
            </a:extLst>
          </p:cNvPr>
          <p:cNvSpPr txBox="1"/>
          <p:nvPr/>
        </p:nvSpPr>
        <p:spPr>
          <a:xfrm>
            <a:off x="351430" y="2184363"/>
            <a:ext cx="3144878" cy="3416320"/>
          </a:xfrm>
          <a:prstGeom prst="rect">
            <a:avLst/>
          </a:prstGeom>
          <a:noFill/>
        </p:spPr>
        <p:txBody>
          <a:bodyPr wrap="square" rtlCol="0">
            <a:spAutoFit/>
          </a:bodyPr>
          <a:lstStyle/>
          <a:p>
            <a:r>
              <a:rPr lang="en-US">
                <a:solidFill>
                  <a:schemeClr val="tx1">
                    <a:lumMod val="75000"/>
                    <a:lumOff val="25000"/>
                  </a:schemeClr>
                </a:solidFill>
              </a:rPr>
              <a:t>Staff were asked to rank the following six items in terms of what was most important to them.</a:t>
            </a:r>
          </a:p>
          <a:p>
            <a:endParaRPr lang="en-US">
              <a:solidFill>
                <a:schemeClr val="tx1">
                  <a:lumMod val="75000"/>
                  <a:lumOff val="25000"/>
                </a:schemeClr>
              </a:solidFill>
            </a:endParaRPr>
          </a:p>
          <a:p>
            <a:pPr marL="342900" indent="-342900">
              <a:buFont typeface="Wingdings" panose="05000000000000000000" pitchFamily="2" charset="2"/>
              <a:buChar char="§"/>
            </a:pPr>
            <a:r>
              <a:rPr lang="en-US">
                <a:solidFill>
                  <a:schemeClr val="tx1">
                    <a:lumMod val="75000"/>
                    <a:lumOff val="25000"/>
                  </a:schemeClr>
                </a:solidFill>
              </a:rPr>
              <a:t>Compensation</a:t>
            </a:r>
          </a:p>
          <a:p>
            <a:pPr marL="342900" indent="-342900">
              <a:buFont typeface="Wingdings" panose="05000000000000000000" pitchFamily="2" charset="2"/>
              <a:buChar char="§"/>
            </a:pPr>
            <a:r>
              <a:rPr lang="en-US">
                <a:solidFill>
                  <a:schemeClr val="tx1">
                    <a:lumMod val="75000"/>
                    <a:lumOff val="25000"/>
                  </a:schemeClr>
                </a:solidFill>
              </a:rPr>
              <a:t>Benefits</a:t>
            </a:r>
          </a:p>
          <a:p>
            <a:pPr marL="342900" indent="-342900">
              <a:buFont typeface="Wingdings" panose="05000000000000000000" pitchFamily="2" charset="2"/>
              <a:buChar char="§"/>
            </a:pPr>
            <a:r>
              <a:rPr lang="en-US">
                <a:solidFill>
                  <a:schemeClr val="tx1">
                    <a:lumMod val="75000"/>
                    <a:lumOff val="25000"/>
                  </a:schemeClr>
                </a:solidFill>
              </a:rPr>
              <a:t>Flexibility</a:t>
            </a:r>
          </a:p>
          <a:p>
            <a:pPr marL="342900" indent="-342900">
              <a:buFont typeface="Wingdings" panose="05000000000000000000" pitchFamily="2" charset="2"/>
              <a:buChar char="§"/>
            </a:pPr>
            <a:r>
              <a:rPr lang="en-US">
                <a:solidFill>
                  <a:schemeClr val="tx1">
                    <a:lumMod val="75000"/>
                    <a:lumOff val="25000"/>
                  </a:schemeClr>
                </a:solidFill>
              </a:rPr>
              <a:t>Culture</a:t>
            </a:r>
          </a:p>
          <a:p>
            <a:pPr marL="342900" indent="-342900">
              <a:buFont typeface="Wingdings" panose="05000000000000000000" pitchFamily="2" charset="2"/>
              <a:buChar char="§"/>
            </a:pPr>
            <a:r>
              <a:rPr lang="en-US">
                <a:solidFill>
                  <a:schemeClr val="tx1">
                    <a:lumMod val="75000"/>
                    <a:lumOff val="25000"/>
                  </a:schemeClr>
                </a:solidFill>
              </a:rPr>
              <a:t>Support of Manager</a:t>
            </a:r>
          </a:p>
          <a:p>
            <a:pPr marL="342900" indent="-342900">
              <a:buFont typeface="Wingdings" panose="05000000000000000000" pitchFamily="2" charset="2"/>
              <a:buChar char="§"/>
            </a:pPr>
            <a:r>
              <a:rPr lang="en-US">
                <a:solidFill>
                  <a:schemeClr val="tx1">
                    <a:lumMod val="75000"/>
                    <a:lumOff val="25000"/>
                  </a:schemeClr>
                </a:solidFill>
              </a:rPr>
              <a:t>Support of Coworker(s)</a:t>
            </a:r>
          </a:p>
          <a:p>
            <a:endParaRPr lang="en-US">
              <a:solidFill>
                <a:schemeClr val="tx1">
                  <a:lumMod val="75000"/>
                  <a:lumOff val="25000"/>
                </a:schemeClr>
              </a:solidFill>
            </a:endParaRPr>
          </a:p>
        </p:txBody>
      </p:sp>
      <p:sp>
        <p:nvSpPr>
          <p:cNvPr id="9" name="Rectangle 1">
            <a:extLst>
              <a:ext uri="{FF2B5EF4-FFF2-40B4-BE49-F238E27FC236}">
                <a16:creationId xmlns:a16="http://schemas.microsoft.com/office/drawing/2014/main" id="{16AFBC5A-5B78-C268-7216-CCBBD14431F4}"/>
              </a:ext>
            </a:extLst>
          </p:cNvPr>
          <p:cNvSpPr/>
          <p:nvPr/>
        </p:nvSpPr>
        <p:spPr>
          <a:xfrm>
            <a:off x="1719759" y="316426"/>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nSpc>
                <a:spcPct val="90000"/>
              </a:lnSpc>
              <a:spcBef>
                <a:spcPts val="1000"/>
              </a:spcBef>
              <a:buClr>
                <a:srgbClr val="C5299B"/>
              </a:buClr>
              <a:defRPr/>
            </a:pPr>
            <a:r>
              <a:rPr lang="en-US" sz="2800">
                <a:solidFill>
                  <a:schemeClr val="tx1"/>
                </a:solidFill>
                <a:latin typeface="Clarendon" panose="02020500000000000000" pitchFamily="18" charset="0"/>
              </a:rPr>
              <a:t>What Is Most Important to Staff</a:t>
            </a:r>
            <a:endParaRPr lang="en-US" sz="2800" kern="1200" noProof="0">
              <a:solidFill>
                <a:schemeClr val="tx1"/>
              </a:solidFill>
              <a:latin typeface="Clarendon" panose="02020500000000000000" pitchFamily="18" charset="0"/>
            </a:endParaRPr>
          </a:p>
        </p:txBody>
      </p:sp>
    </p:spTree>
    <p:extLst>
      <p:ext uri="{BB962C8B-B14F-4D97-AF65-F5344CB8AC3E}">
        <p14:creationId xmlns:p14="http://schemas.microsoft.com/office/powerpoint/2010/main" val="2735232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6DFEF6-D37D-7355-1137-DE9FD2B32898}"/>
              </a:ext>
            </a:extLst>
          </p:cNvPr>
          <p:cNvSpPr/>
          <p:nvPr/>
        </p:nvSpPr>
        <p:spPr>
          <a:xfrm>
            <a:off x="1719759" y="316426"/>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nSpc>
                <a:spcPct val="90000"/>
              </a:lnSpc>
              <a:spcBef>
                <a:spcPts val="1000"/>
              </a:spcBef>
              <a:buClr>
                <a:srgbClr val="C5299B"/>
              </a:buClr>
              <a:defRPr/>
            </a:pPr>
            <a:r>
              <a:rPr lang="en-US" sz="2800">
                <a:solidFill>
                  <a:schemeClr val="tx1"/>
                </a:solidFill>
                <a:latin typeface="Clarendon" panose="02020500000000000000" pitchFamily="18" charset="0"/>
              </a:rPr>
              <a:t>Differences Emerged by Race/Ethnicity</a:t>
            </a:r>
            <a:endParaRPr lang="en-US" sz="2800" kern="1200" noProof="0">
              <a:solidFill>
                <a:schemeClr val="tx1"/>
              </a:solidFill>
              <a:latin typeface="Clarendon" panose="02020500000000000000" pitchFamily="18" charset="0"/>
            </a:endParaRPr>
          </a:p>
        </p:txBody>
      </p:sp>
      <p:sp>
        <p:nvSpPr>
          <p:cNvPr id="5" name="TextBox 4">
            <a:extLst>
              <a:ext uri="{FF2B5EF4-FFF2-40B4-BE49-F238E27FC236}">
                <a16:creationId xmlns:a16="http://schemas.microsoft.com/office/drawing/2014/main" id="{159B0E43-2DE1-CA3F-475D-82B469739490}"/>
              </a:ext>
            </a:extLst>
          </p:cNvPr>
          <p:cNvSpPr txBox="1"/>
          <p:nvPr/>
        </p:nvSpPr>
        <p:spPr>
          <a:xfrm>
            <a:off x="1099876" y="5174844"/>
            <a:ext cx="10853602" cy="338554"/>
          </a:xfrm>
          <a:prstGeom prst="rect">
            <a:avLst/>
          </a:prstGeom>
          <a:noFill/>
        </p:spPr>
        <p:txBody>
          <a:bodyPr wrap="square" rtlCol="0">
            <a:spAutoFit/>
          </a:bodyPr>
          <a:lstStyle/>
          <a:p>
            <a:r>
              <a:rPr lang="en-US" sz="1600"/>
              <a:t>Items marked in yellow had statistically significant differences in mean rankings between the two groups</a:t>
            </a:r>
          </a:p>
        </p:txBody>
      </p:sp>
      <p:graphicFrame>
        <p:nvGraphicFramePr>
          <p:cNvPr id="10" name="Table 9">
            <a:extLst>
              <a:ext uri="{FF2B5EF4-FFF2-40B4-BE49-F238E27FC236}">
                <a16:creationId xmlns:a16="http://schemas.microsoft.com/office/drawing/2014/main" id="{A5638D94-38B9-AA81-DDBA-C8AA6423E651}"/>
              </a:ext>
            </a:extLst>
          </p:cNvPr>
          <p:cNvGraphicFramePr>
            <a:graphicFrameLocks noGrp="1"/>
          </p:cNvGraphicFramePr>
          <p:nvPr>
            <p:extLst>
              <p:ext uri="{D42A27DB-BD31-4B8C-83A1-F6EECF244321}">
                <p14:modId xmlns:p14="http://schemas.microsoft.com/office/powerpoint/2010/main" val="1827083949"/>
              </p:ext>
            </p:extLst>
          </p:nvPr>
        </p:nvGraphicFramePr>
        <p:xfrm>
          <a:off x="600075" y="2012950"/>
          <a:ext cx="5575300" cy="2115820"/>
        </p:xfrm>
        <a:graphic>
          <a:graphicData uri="http://schemas.openxmlformats.org/drawingml/2006/table">
            <a:tbl>
              <a:tblPr/>
              <a:tblGrid>
                <a:gridCol w="609947">
                  <a:extLst>
                    <a:ext uri="{9D8B030D-6E8A-4147-A177-3AD203B41FA5}">
                      <a16:colId xmlns:a16="http://schemas.microsoft.com/office/drawing/2014/main" val="1729619469"/>
                    </a:ext>
                  </a:extLst>
                </a:gridCol>
                <a:gridCol w="1763129">
                  <a:extLst>
                    <a:ext uri="{9D8B030D-6E8A-4147-A177-3AD203B41FA5}">
                      <a16:colId xmlns:a16="http://schemas.microsoft.com/office/drawing/2014/main" val="3221476893"/>
                    </a:ext>
                  </a:extLst>
                </a:gridCol>
                <a:gridCol w="3202224">
                  <a:extLst>
                    <a:ext uri="{9D8B030D-6E8A-4147-A177-3AD203B41FA5}">
                      <a16:colId xmlns:a16="http://schemas.microsoft.com/office/drawing/2014/main" val="3269897368"/>
                    </a:ext>
                  </a:extLst>
                </a:gridCol>
              </a:tblGrid>
              <a:tr h="349250">
                <a:tc gridSpan="3">
                  <a:txBody>
                    <a:bodyPr/>
                    <a:lstStyle/>
                    <a:p>
                      <a:pPr algn="ctr" fontAlgn="t"/>
                      <a:r>
                        <a:rPr lang="en-US" sz="1500" b="1" i="0" u="none" strike="noStrike">
                          <a:solidFill>
                            <a:srgbClr val="000000"/>
                          </a:solidFill>
                          <a:effectLst/>
                          <a:highlight>
                            <a:srgbClr val="FFFFFF"/>
                          </a:highlight>
                          <a:latin typeface="Arial"/>
                        </a:rPr>
                        <a:t>BIPOC Responses (n = 40)</a:t>
                      </a:r>
                    </a:p>
                  </a:txBody>
                  <a:tcPr marL="6350" marR="6350" marT="6350" marB="0">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5503961"/>
                  </a:ext>
                </a:extLst>
              </a:tr>
              <a:tr h="196850">
                <a:tc>
                  <a:txBody>
                    <a:bodyPr/>
                    <a:lstStyle/>
                    <a:p>
                      <a:pPr algn="ctr" fontAlgn="b"/>
                      <a:endParaRPr lang="en-US" sz="1200" b="0" i="0" u="none" strike="noStrike">
                        <a:solidFill>
                          <a:srgbClr val="000000"/>
                        </a:solidFill>
                        <a:effectLst/>
                        <a:highlight>
                          <a:srgbClr val="FFFFFF"/>
                        </a:highlight>
                        <a:latin typeface="Arial"/>
                      </a:endParaRPr>
                    </a:p>
                  </a:txBody>
                  <a:tcPr marL="6350" marR="6350" marT="6350" marB="0" anchor="b">
                    <a:lnL>
                      <a:noFill/>
                    </a:lnL>
                    <a:lnR>
                      <a:noFill/>
                    </a:lnR>
                    <a:lnT>
                      <a:noFill/>
                    </a:lnT>
                    <a:lnB>
                      <a:noFill/>
                    </a:lnB>
                    <a:solidFill>
                      <a:srgbClr val="FFFFFF"/>
                    </a:solidFill>
                  </a:tcPr>
                </a:tc>
                <a:tc>
                  <a:txBody>
                    <a:bodyPr/>
                    <a:lstStyle/>
                    <a:p>
                      <a:pPr algn="ctr" fontAlgn="b"/>
                      <a:r>
                        <a:rPr lang="en-US" sz="1500" b="0" i="0" u="none" strike="noStrike">
                          <a:solidFill>
                            <a:srgbClr val="000000"/>
                          </a:solidFill>
                          <a:effectLst/>
                          <a:highlight>
                            <a:srgbClr val="FFFFFF"/>
                          </a:highlight>
                          <a:latin typeface="Arial"/>
                        </a:rPr>
                        <a:t>Aspect</a:t>
                      </a:r>
                    </a:p>
                  </a:txBody>
                  <a:tcPr marL="6350" marR="6350" marT="6350" marB="0">
                    <a:lnL>
                      <a:noFill/>
                    </a:lnL>
                    <a:lnR>
                      <a:noFill/>
                    </a:lnR>
                    <a:lnT>
                      <a:noFill/>
                    </a:lnT>
                    <a:lnB>
                      <a:noFill/>
                    </a:lnB>
                    <a:solidFill>
                      <a:srgbClr val="FFFFFF"/>
                    </a:solidFill>
                  </a:tcPr>
                </a:tc>
                <a:tc>
                  <a:txBody>
                    <a:bodyPr/>
                    <a:lstStyle/>
                    <a:p>
                      <a:pPr algn="ctr" fontAlgn="b"/>
                      <a:r>
                        <a:rPr lang="en-US" sz="1500" b="0" i="0" u="none" strike="noStrike">
                          <a:solidFill>
                            <a:srgbClr val="000000"/>
                          </a:solidFill>
                          <a:effectLst/>
                          <a:highlight>
                            <a:srgbClr val="FFFFFF"/>
                          </a:highlight>
                          <a:latin typeface="Arial"/>
                        </a:rPr>
                        <a:t>% that Ranked Aspect in Top 3</a:t>
                      </a:r>
                    </a:p>
                    <a:p>
                      <a:pPr algn="ctr" fontAlgn="b"/>
                      <a:endParaRPr lang="en-US" sz="800" b="0" i="0" u="none" strike="noStrike">
                        <a:solidFill>
                          <a:srgbClr val="000000"/>
                        </a:solidFill>
                        <a:effectLst/>
                        <a:highlight>
                          <a:srgbClr val="FFFFFF"/>
                        </a:highlight>
                        <a:latin typeface="Arial"/>
                      </a:endParaRPr>
                    </a:p>
                  </a:txBody>
                  <a:tcPr marL="6350" marR="6350" marT="6350" marB="0">
                    <a:lnL>
                      <a:noFill/>
                    </a:lnL>
                    <a:lnR>
                      <a:noFill/>
                    </a:lnR>
                    <a:lnT>
                      <a:noFill/>
                    </a:lnT>
                    <a:lnB>
                      <a:noFill/>
                    </a:lnB>
                    <a:solidFill>
                      <a:srgbClr val="FFFFFF"/>
                    </a:solidFill>
                  </a:tcPr>
                </a:tc>
                <a:extLst>
                  <a:ext uri="{0D108BD9-81ED-4DB2-BD59-A6C34878D82A}">
                    <a16:rowId xmlns:a16="http://schemas.microsoft.com/office/drawing/2014/main" val="226677465"/>
                  </a:ext>
                </a:extLst>
              </a:tr>
              <a:tr h="196850">
                <a:tc>
                  <a:txBody>
                    <a:bodyPr/>
                    <a:lstStyle/>
                    <a:p>
                      <a:pPr algn="ctr" fontAlgn="b"/>
                      <a:r>
                        <a:rPr lang="en-US" sz="1200" b="1" i="0" u="none" strike="noStrike">
                          <a:solidFill>
                            <a:srgbClr val="000000"/>
                          </a:solidFill>
                          <a:effectLst/>
                          <a:highlight>
                            <a:srgbClr val="FFFFFF"/>
                          </a:highlight>
                          <a:latin typeface="Arial"/>
                        </a:rPr>
                        <a:t>       </a:t>
                      </a:r>
                      <a:endParaRPr lang="en-US" sz="1200" b="1" i="0" u="none" strike="noStrike">
                        <a:solidFill>
                          <a:srgbClr val="000000"/>
                        </a:solidFill>
                        <a:effectLst/>
                        <a:highlight>
                          <a:srgbClr val="FFFFFF"/>
                        </a:highlight>
                        <a:latin typeface="Arial" panose="020B0604020202020204" pitchFamily="34" charset="0"/>
                      </a:endParaRP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Compensation</a:t>
                      </a: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68%</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4075702694"/>
                  </a:ext>
                </a:extLst>
              </a:tr>
              <a:tr h="196850">
                <a:tc>
                  <a:txBody>
                    <a:bodyPr/>
                    <a:lstStyle/>
                    <a:p>
                      <a:pPr algn="ctr" fontAlgn="b"/>
                      <a:r>
                        <a:rPr lang="en-US" sz="1200" b="1" i="0" u="none" strike="noStrike">
                          <a:solidFill>
                            <a:srgbClr val="000000"/>
                          </a:solidFill>
                          <a:effectLst/>
                          <a:highlight>
                            <a:srgbClr val="FFFFFF"/>
                          </a:highlight>
                          <a:latin typeface="Arial"/>
                        </a:rPr>
                        <a:t>         </a:t>
                      </a:r>
                      <a:endParaRPr lang="en-US" sz="1200" b="1" i="0" u="none" strike="noStrike">
                        <a:solidFill>
                          <a:srgbClr val="000000"/>
                        </a:solidFill>
                        <a:effectLst/>
                        <a:highlight>
                          <a:srgbClr val="FFFFFF"/>
                        </a:highlight>
                        <a:latin typeface="Arial" panose="020B0604020202020204" pitchFamily="34" charset="0"/>
                      </a:endParaRP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Flexibility</a:t>
                      </a: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63%</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3153522220"/>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000000"/>
                          </a:solidFill>
                          <a:effectLst/>
                          <a:highlight>
                            <a:srgbClr val="FFFFFF"/>
                          </a:highlight>
                          <a:latin typeface="Arial"/>
                        </a:rPr>
                        <a:t>Culture</a:t>
                      </a:r>
                    </a:p>
                  </a:txBody>
                  <a:tcPr marL="6350" marR="6350" marT="6350" marB="0" anchor="b">
                    <a:lnL>
                      <a:noFill/>
                    </a:lnL>
                    <a:lnR>
                      <a:noFill/>
                    </a:lnR>
                    <a:lnT>
                      <a:noFill/>
                    </a:lnT>
                    <a:lnB>
                      <a:noFill/>
                    </a:lnB>
                    <a:solidFill>
                      <a:srgbClr val="FFFFFF"/>
                    </a:solidFill>
                  </a:tcPr>
                </a:tc>
                <a:tc>
                  <a:txBody>
                    <a:bodyPr/>
                    <a:lstStyle/>
                    <a:p>
                      <a:pPr algn="ctr" fontAlgn="b"/>
                      <a:r>
                        <a:rPr lang="en-US" sz="1500" b="0" i="0" u="none" strike="noStrike">
                          <a:solidFill>
                            <a:srgbClr val="000000"/>
                          </a:solidFill>
                          <a:effectLst/>
                          <a:highlight>
                            <a:srgbClr val="FFFFFF"/>
                          </a:highlight>
                          <a:latin typeface="Arial"/>
                        </a:rPr>
                        <a:t>60%</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2482746362"/>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Benefits </a:t>
                      </a:r>
                      <a:endParaRPr lang="en-US" sz="1500" b="0" i="0" u="none" strike="noStrike">
                        <a:solidFill>
                          <a:srgbClr val="9C5700"/>
                        </a:solidFill>
                        <a:effectLst/>
                        <a:highlight>
                          <a:srgbClr val="FFEB9C"/>
                        </a:highlight>
                        <a:latin typeface="Arial" panose="020B0604020202020204" pitchFamily="34" charset="0"/>
                      </a:endParaRP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45%</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324905327"/>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000000"/>
                          </a:solidFill>
                          <a:effectLst/>
                          <a:highlight>
                            <a:srgbClr val="FFFFFF"/>
                          </a:highlight>
                          <a:latin typeface="Arial"/>
                        </a:rPr>
                        <a:t>Support of Manager</a:t>
                      </a:r>
                    </a:p>
                  </a:txBody>
                  <a:tcPr marL="6350" marR="6350" marT="6350" marB="0" anchor="b">
                    <a:lnL>
                      <a:noFill/>
                    </a:lnL>
                    <a:lnR>
                      <a:noFill/>
                    </a:lnR>
                    <a:lnT>
                      <a:noFill/>
                    </a:lnT>
                    <a:lnB>
                      <a:noFill/>
                    </a:lnB>
                    <a:solidFill>
                      <a:srgbClr val="FFFFFF"/>
                    </a:solidFill>
                  </a:tcPr>
                </a:tc>
                <a:tc>
                  <a:txBody>
                    <a:bodyPr/>
                    <a:lstStyle/>
                    <a:p>
                      <a:pPr algn="ctr" fontAlgn="b"/>
                      <a:r>
                        <a:rPr lang="en-US" sz="1500" b="0" i="0" u="none" strike="noStrike">
                          <a:solidFill>
                            <a:srgbClr val="000000"/>
                          </a:solidFill>
                          <a:effectLst/>
                          <a:highlight>
                            <a:srgbClr val="FFFFFF"/>
                          </a:highlight>
                          <a:latin typeface="Arial"/>
                        </a:rPr>
                        <a:t>40%</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2654150731"/>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Support of Coworker</a:t>
                      </a: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25%</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761446202"/>
                  </a:ext>
                </a:extLst>
              </a:tr>
            </a:tbl>
          </a:graphicData>
        </a:graphic>
      </p:graphicFrame>
      <p:graphicFrame>
        <p:nvGraphicFramePr>
          <p:cNvPr id="11" name="Table 10">
            <a:extLst>
              <a:ext uri="{FF2B5EF4-FFF2-40B4-BE49-F238E27FC236}">
                <a16:creationId xmlns:a16="http://schemas.microsoft.com/office/drawing/2014/main" id="{3D145742-DB87-03B5-7490-B71DA6B44544}"/>
              </a:ext>
            </a:extLst>
          </p:cNvPr>
          <p:cNvGraphicFramePr>
            <a:graphicFrameLocks noGrp="1"/>
          </p:cNvGraphicFramePr>
          <p:nvPr>
            <p:extLst>
              <p:ext uri="{D42A27DB-BD31-4B8C-83A1-F6EECF244321}">
                <p14:modId xmlns:p14="http://schemas.microsoft.com/office/powerpoint/2010/main" val="3124978393"/>
              </p:ext>
            </p:extLst>
          </p:nvPr>
        </p:nvGraphicFramePr>
        <p:xfrm>
          <a:off x="6193861" y="2070100"/>
          <a:ext cx="5575300" cy="2058670"/>
        </p:xfrm>
        <a:graphic>
          <a:graphicData uri="http://schemas.openxmlformats.org/drawingml/2006/table">
            <a:tbl>
              <a:tblPr/>
              <a:tblGrid>
                <a:gridCol w="609947">
                  <a:extLst>
                    <a:ext uri="{9D8B030D-6E8A-4147-A177-3AD203B41FA5}">
                      <a16:colId xmlns:a16="http://schemas.microsoft.com/office/drawing/2014/main" val="2706396824"/>
                    </a:ext>
                  </a:extLst>
                </a:gridCol>
                <a:gridCol w="1763129">
                  <a:extLst>
                    <a:ext uri="{9D8B030D-6E8A-4147-A177-3AD203B41FA5}">
                      <a16:colId xmlns:a16="http://schemas.microsoft.com/office/drawing/2014/main" val="2156713797"/>
                    </a:ext>
                  </a:extLst>
                </a:gridCol>
                <a:gridCol w="3202224">
                  <a:extLst>
                    <a:ext uri="{9D8B030D-6E8A-4147-A177-3AD203B41FA5}">
                      <a16:colId xmlns:a16="http://schemas.microsoft.com/office/drawing/2014/main" val="206304597"/>
                    </a:ext>
                  </a:extLst>
                </a:gridCol>
              </a:tblGrid>
              <a:tr h="292100">
                <a:tc gridSpan="3">
                  <a:txBody>
                    <a:bodyPr/>
                    <a:lstStyle/>
                    <a:p>
                      <a:pPr algn="ctr" fontAlgn="t"/>
                      <a:r>
                        <a:rPr lang="en-US" sz="1500" b="1" i="0" u="none" strike="noStrike">
                          <a:solidFill>
                            <a:srgbClr val="000000"/>
                          </a:solidFill>
                          <a:effectLst/>
                          <a:highlight>
                            <a:srgbClr val="FFFFFF"/>
                          </a:highlight>
                          <a:latin typeface="Arial"/>
                        </a:rPr>
                        <a:t>White Responses (n = 271)</a:t>
                      </a:r>
                    </a:p>
                  </a:txBody>
                  <a:tcPr marL="6350" marR="6350" marT="6350" marB="0">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4578976"/>
                  </a:ext>
                </a:extLst>
              </a:tr>
              <a:tr h="196850">
                <a:tc>
                  <a:txBody>
                    <a:bodyPr/>
                    <a:lstStyle/>
                    <a:p>
                      <a:pPr algn="l" fontAlgn="b"/>
                      <a:endParaRPr lang="en-US" sz="1100" b="0" i="0" u="none" strike="noStrike">
                        <a:solidFill>
                          <a:srgbClr val="000000"/>
                        </a:solidFill>
                        <a:effectLst/>
                        <a:latin typeface="Aptos Narrow" panose="020B0004020202020204" pitchFamily="34" charset="0"/>
                      </a:endParaRPr>
                    </a:p>
                  </a:txBody>
                  <a:tcPr marL="6350" marR="6350" marT="6350" marB="0" anchor="b">
                    <a:lnL>
                      <a:noFill/>
                    </a:lnL>
                    <a:lnR>
                      <a:noFill/>
                    </a:lnR>
                    <a:lnT>
                      <a:noFill/>
                    </a:lnT>
                    <a:lnB>
                      <a:noFill/>
                    </a:lnB>
                    <a:noFill/>
                  </a:tcPr>
                </a:tc>
                <a:tc>
                  <a:txBody>
                    <a:bodyPr/>
                    <a:lstStyle/>
                    <a:p>
                      <a:pPr algn="ctr" fontAlgn="b"/>
                      <a:r>
                        <a:rPr lang="en-US" sz="1500" b="0" i="0" u="none" strike="noStrike">
                          <a:solidFill>
                            <a:srgbClr val="000000"/>
                          </a:solidFill>
                          <a:effectLst/>
                          <a:highlight>
                            <a:srgbClr val="FFFFFF"/>
                          </a:highlight>
                          <a:latin typeface="Arial"/>
                        </a:rPr>
                        <a:t>Aspect</a:t>
                      </a:r>
                    </a:p>
                  </a:txBody>
                  <a:tcPr marL="6350" marR="6350" marT="6350" marB="0">
                    <a:lnL>
                      <a:noFill/>
                    </a:lnL>
                    <a:lnR>
                      <a:noFill/>
                    </a:lnR>
                    <a:lnT>
                      <a:noFill/>
                    </a:lnT>
                    <a:lnB>
                      <a:noFill/>
                    </a:lnB>
                    <a:solidFill>
                      <a:srgbClr val="FFFFFF"/>
                    </a:solidFill>
                  </a:tcPr>
                </a:tc>
                <a:tc>
                  <a:txBody>
                    <a:bodyPr/>
                    <a:lstStyle/>
                    <a:p>
                      <a:pPr algn="ctr" fontAlgn="b"/>
                      <a:r>
                        <a:rPr lang="en-US" sz="1500" b="0" i="0" u="none" strike="noStrike">
                          <a:solidFill>
                            <a:srgbClr val="000000"/>
                          </a:solidFill>
                          <a:effectLst/>
                          <a:highlight>
                            <a:srgbClr val="FFFFFF"/>
                          </a:highlight>
                          <a:latin typeface="Arial"/>
                        </a:rPr>
                        <a:t>% that Ranked Aspect in Top 3</a:t>
                      </a:r>
                    </a:p>
                    <a:p>
                      <a:pPr algn="ctr" fontAlgn="b"/>
                      <a:endParaRPr lang="en-US" sz="800" b="0" i="0" u="none" strike="noStrike">
                        <a:solidFill>
                          <a:srgbClr val="000000"/>
                        </a:solidFill>
                        <a:effectLst/>
                        <a:highlight>
                          <a:srgbClr val="FFFFFF"/>
                        </a:highlight>
                        <a:latin typeface="Arial" panose="020B0604020202020204" pitchFamily="34" charset="0"/>
                      </a:endParaRPr>
                    </a:p>
                  </a:txBody>
                  <a:tcPr marL="6350" marR="6350" marT="6350" marB="0">
                    <a:lnL>
                      <a:noFill/>
                    </a:lnL>
                    <a:lnR>
                      <a:noFill/>
                    </a:lnR>
                    <a:lnT>
                      <a:noFill/>
                    </a:lnT>
                    <a:lnB>
                      <a:noFill/>
                    </a:lnB>
                    <a:solidFill>
                      <a:srgbClr val="FFFFFF"/>
                    </a:solidFill>
                  </a:tcPr>
                </a:tc>
                <a:extLst>
                  <a:ext uri="{0D108BD9-81ED-4DB2-BD59-A6C34878D82A}">
                    <a16:rowId xmlns:a16="http://schemas.microsoft.com/office/drawing/2014/main" val="1471270038"/>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Flexibility</a:t>
                      </a: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77%</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3281986392"/>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000000"/>
                          </a:solidFill>
                          <a:effectLst/>
                          <a:highlight>
                            <a:srgbClr val="FFFFFF"/>
                          </a:highlight>
                          <a:latin typeface="Arial"/>
                        </a:rPr>
                        <a:t>Culture</a:t>
                      </a:r>
                    </a:p>
                  </a:txBody>
                  <a:tcPr marL="6350" marR="6350" marT="6350" marB="0" anchor="b">
                    <a:lnL>
                      <a:noFill/>
                    </a:lnL>
                    <a:lnR>
                      <a:noFill/>
                    </a:lnR>
                    <a:lnT>
                      <a:noFill/>
                    </a:lnT>
                    <a:lnB>
                      <a:noFill/>
                    </a:lnB>
                    <a:solidFill>
                      <a:srgbClr val="FFFFFF"/>
                    </a:solidFill>
                  </a:tcPr>
                </a:tc>
                <a:tc>
                  <a:txBody>
                    <a:bodyPr/>
                    <a:lstStyle/>
                    <a:p>
                      <a:pPr algn="ctr" fontAlgn="b"/>
                      <a:r>
                        <a:rPr lang="en-US" sz="1500" b="0" i="0" u="none" strike="noStrike">
                          <a:solidFill>
                            <a:srgbClr val="000000"/>
                          </a:solidFill>
                          <a:effectLst/>
                          <a:highlight>
                            <a:srgbClr val="FFFFFF"/>
                          </a:highlight>
                          <a:latin typeface="Arial"/>
                        </a:rPr>
                        <a:t>73%</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2567927027"/>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Compensation</a:t>
                      </a: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56%</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3851177671"/>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000000"/>
                          </a:solidFill>
                          <a:effectLst/>
                          <a:highlight>
                            <a:srgbClr val="FFFFFF"/>
                          </a:highlight>
                          <a:latin typeface="Arial"/>
                        </a:rPr>
                        <a:t>Support of Manager</a:t>
                      </a:r>
                    </a:p>
                  </a:txBody>
                  <a:tcPr marL="6350" marR="6350" marT="6350" marB="0" anchor="b">
                    <a:lnL>
                      <a:noFill/>
                    </a:lnL>
                    <a:lnR>
                      <a:noFill/>
                    </a:lnR>
                    <a:lnT>
                      <a:noFill/>
                    </a:lnT>
                    <a:lnB>
                      <a:noFill/>
                    </a:lnB>
                    <a:solidFill>
                      <a:srgbClr val="FFFFFF"/>
                    </a:solidFill>
                  </a:tcPr>
                </a:tc>
                <a:tc>
                  <a:txBody>
                    <a:bodyPr/>
                    <a:lstStyle/>
                    <a:p>
                      <a:pPr algn="ctr" fontAlgn="b"/>
                      <a:r>
                        <a:rPr lang="en-US" sz="1500" b="0" i="0" u="none" strike="noStrike">
                          <a:solidFill>
                            <a:srgbClr val="000000"/>
                          </a:solidFill>
                          <a:effectLst/>
                          <a:highlight>
                            <a:srgbClr val="FFFFFF"/>
                          </a:highlight>
                          <a:latin typeface="Arial"/>
                        </a:rPr>
                        <a:t>43%</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3968458947"/>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Support of Coworker</a:t>
                      </a: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29%</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400331076"/>
                  </a:ext>
                </a:extLst>
              </a:tr>
              <a:tr h="196850">
                <a:tc>
                  <a:txBody>
                    <a:bodyPr/>
                    <a:lstStyle/>
                    <a:p>
                      <a:pPr algn="ctr" fontAlgn="b"/>
                      <a:r>
                        <a:rPr lang="en-US" sz="1200" b="1" i="0" u="none" strike="noStrike">
                          <a:solidFill>
                            <a:srgbClr val="000000"/>
                          </a:solidFill>
                          <a:effectLst/>
                          <a:highlight>
                            <a:srgbClr val="FFFFFF"/>
                          </a:highlight>
                          <a:latin typeface="Arial"/>
                        </a:rPr>
                        <a:t>     </a:t>
                      </a:r>
                    </a:p>
                  </a:txBody>
                  <a:tcPr marL="6350" marR="6350" marT="6350" marB="0" anchor="b">
                    <a:lnL>
                      <a:noFill/>
                    </a:lnL>
                    <a:lnR>
                      <a:noFill/>
                    </a:lnR>
                    <a:lnT>
                      <a:noFill/>
                    </a:lnT>
                    <a:lnB>
                      <a:noFill/>
                    </a:lnB>
                    <a:solidFill>
                      <a:srgbClr val="FFFFFF"/>
                    </a:solidFill>
                  </a:tcPr>
                </a:tc>
                <a:tc>
                  <a:txBody>
                    <a:bodyPr/>
                    <a:lstStyle/>
                    <a:p>
                      <a:pPr algn="l" fontAlgn="b"/>
                      <a:r>
                        <a:rPr lang="en-US" sz="1500" b="0" i="0" u="none" strike="noStrike">
                          <a:solidFill>
                            <a:srgbClr val="9C5700"/>
                          </a:solidFill>
                          <a:effectLst/>
                          <a:highlight>
                            <a:srgbClr val="FFEB9C"/>
                          </a:highlight>
                          <a:latin typeface="Arial"/>
                        </a:rPr>
                        <a:t>Benefits </a:t>
                      </a:r>
                      <a:endParaRPr lang="en-US" sz="1500" b="0" i="0" u="none" strike="noStrike">
                        <a:solidFill>
                          <a:srgbClr val="9C5700"/>
                        </a:solidFill>
                        <a:effectLst/>
                        <a:highlight>
                          <a:srgbClr val="FFEB9C"/>
                        </a:highlight>
                        <a:latin typeface="Arial" panose="020B0604020202020204" pitchFamily="34" charset="0"/>
                      </a:endParaRPr>
                    </a:p>
                  </a:txBody>
                  <a:tcPr marL="6350" marR="6350" marT="6350" marB="0" anchor="b">
                    <a:lnL>
                      <a:noFill/>
                    </a:lnL>
                    <a:lnR>
                      <a:noFill/>
                    </a:lnR>
                    <a:lnT>
                      <a:noFill/>
                    </a:lnT>
                    <a:lnB>
                      <a:noFill/>
                    </a:lnB>
                    <a:solidFill>
                      <a:srgbClr val="FFEB9C"/>
                    </a:solidFill>
                  </a:tcPr>
                </a:tc>
                <a:tc>
                  <a:txBody>
                    <a:bodyPr/>
                    <a:lstStyle/>
                    <a:p>
                      <a:pPr algn="ctr" fontAlgn="b"/>
                      <a:r>
                        <a:rPr lang="en-US" sz="1500" b="0" i="0" u="none" strike="noStrike">
                          <a:solidFill>
                            <a:srgbClr val="000000"/>
                          </a:solidFill>
                          <a:effectLst/>
                          <a:highlight>
                            <a:srgbClr val="FFFFFF"/>
                          </a:highlight>
                          <a:latin typeface="Arial"/>
                        </a:rPr>
                        <a:t>21%</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223787806"/>
                  </a:ext>
                </a:extLst>
              </a:tr>
            </a:tbl>
          </a:graphicData>
        </a:graphic>
      </p:graphicFrame>
    </p:spTree>
    <p:extLst>
      <p:ext uri="{BB962C8B-B14F-4D97-AF65-F5344CB8AC3E}">
        <p14:creationId xmlns:p14="http://schemas.microsoft.com/office/powerpoint/2010/main" val="2347423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floor, person, sport, athletic game&#10;&#10;Description automatically generated">
            <a:extLst>
              <a:ext uri="{FF2B5EF4-FFF2-40B4-BE49-F238E27FC236}">
                <a16:creationId xmlns:a16="http://schemas.microsoft.com/office/drawing/2014/main" id="{BBB0D0A1-EABC-237C-30E4-3AEB95A05AC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741" b="7741"/>
          <a:stretch/>
        </p:blipFill>
        <p:spPr/>
      </p:pic>
      <p:sp>
        <p:nvSpPr>
          <p:cNvPr id="6" name="TextBox 5">
            <a:extLst>
              <a:ext uri="{FF2B5EF4-FFF2-40B4-BE49-F238E27FC236}">
                <a16:creationId xmlns:a16="http://schemas.microsoft.com/office/drawing/2014/main" id="{3B9D24CD-67D6-A7DE-8081-813345C6D601}"/>
              </a:ext>
            </a:extLst>
          </p:cNvPr>
          <p:cNvSpPr txBox="1"/>
          <p:nvPr/>
        </p:nvSpPr>
        <p:spPr>
          <a:xfrm>
            <a:off x="542159" y="1338044"/>
            <a:ext cx="5870071" cy="5159361"/>
          </a:xfrm>
          <a:prstGeom prst="rect">
            <a:avLst/>
          </a:prstGeom>
          <a:noFill/>
        </p:spPr>
        <p:txBody>
          <a:bodyPr wrap="square">
            <a:spAutoFit/>
          </a:bodyPr>
          <a:lstStyle/>
          <a:p>
            <a:pPr marL="68580">
              <a:lnSpc>
                <a:spcPct val="90000"/>
              </a:lnSpc>
              <a:spcBef>
                <a:spcPts val="1000"/>
              </a:spcBef>
              <a:buClr>
                <a:srgbClr val="C5299B"/>
              </a:buClr>
              <a:buSzPct val="90000"/>
              <a:defRPr/>
            </a:pPr>
            <a:r>
              <a:rPr lang="en-US" sz="1600" b="1" kern="1200" noProof="0">
                <a:solidFill>
                  <a:schemeClr val="tx1"/>
                </a:solidFill>
                <a:latin typeface="+mj-lt"/>
              </a:rPr>
              <a:t>While still strong compared to external benchmarks, there are some statistical differences within the different groups of</a:t>
            </a:r>
            <a:r>
              <a:rPr lang="en-US" sz="1600" b="1">
                <a:latin typeface="+mj-lt"/>
              </a:rPr>
              <a:t> Girls on the Run</a:t>
            </a:r>
            <a:r>
              <a:rPr lang="en-US" sz="1600" b="1" kern="1200" noProof="0">
                <a:solidFill>
                  <a:schemeClr val="tx1"/>
                </a:solidFill>
                <a:latin typeface="+mj-lt"/>
              </a:rPr>
              <a:t> employees:</a:t>
            </a:r>
          </a:p>
          <a:p>
            <a:pPr marL="68580">
              <a:lnSpc>
                <a:spcPct val="90000"/>
              </a:lnSpc>
              <a:spcBef>
                <a:spcPts val="1000"/>
              </a:spcBef>
              <a:buClr>
                <a:srgbClr val="C5299B"/>
              </a:buClr>
              <a:buSzPct val="90000"/>
              <a:defRPr/>
            </a:pPr>
            <a:endParaRPr lang="en-US" sz="1600" kern="1200" noProof="0">
              <a:solidFill>
                <a:schemeClr val="tx1"/>
              </a:solidFill>
              <a:latin typeface="+mj-lt"/>
            </a:endParaRPr>
          </a:p>
          <a:p>
            <a:pPr marL="342900" indent="-274320">
              <a:lnSpc>
                <a:spcPct val="90000"/>
              </a:lnSpc>
              <a:spcBef>
                <a:spcPts val="1000"/>
              </a:spcBef>
              <a:buClr>
                <a:srgbClr val="C5299B"/>
              </a:buClr>
              <a:buSzPct val="90000"/>
              <a:buFont typeface="Everygirl Regular" panose="02000503000000000000" pitchFamily="2" charset="0"/>
              <a:buChar char="{"/>
              <a:defRPr/>
            </a:pPr>
            <a:r>
              <a:rPr lang="en-US" sz="1600" kern="1200" noProof="0">
                <a:solidFill>
                  <a:schemeClr val="tx1"/>
                </a:solidFill>
                <a:latin typeface="+mj-lt"/>
              </a:rPr>
              <a:t>Affiliate council employees responded less favorably re: having the information to do their job well</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sz="1600">
                <a:latin typeface="+mj-lt"/>
              </a:rPr>
              <a:t>Managers responded more favorably in terms of being supported by co-workers and building meaningful relationships across the organization versus non-managers.</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sz="1600" kern="1200" noProof="0">
                <a:solidFill>
                  <a:schemeClr val="tx1"/>
                </a:solidFill>
                <a:latin typeface="+mj-lt"/>
              </a:rPr>
              <a:t>BIPOC employees responded less favorably on:</a:t>
            </a:r>
          </a:p>
          <a:p>
            <a:pPr marL="811530" lvl="1" indent="-285750">
              <a:lnSpc>
                <a:spcPct val="90000"/>
              </a:lnSpc>
              <a:spcBef>
                <a:spcPts val="1000"/>
              </a:spcBef>
              <a:buClr>
                <a:srgbClr val="C5299B"/>
              </a:buClr>
              <a:buSzPct val="90000"/>
              <a:buFont typeface="Wingdings" panose="05000000000000000000" pitchFamily="2" charset="2"/>
              <a:buChar char="§"/>
              <a:defRPr/>
            </a:pPr>
            <a:r>
              <a:rPr lang="en-US" sz="1200">
                <a:latin typeface="+mj-lt"/>
              </a:rPr>
              <a:t>Finding my work engaging</a:t>
            </a:r>
          </a:p>
          <a:p>
            <a:pPr marL="811530" lvl="1" indent="-285750">
              <a:lnSpc>
                <a:spcPct val="90000"/>
              </a:lnSpc>
              <a:spcBef>
                <a:spcPts val="1000"/>
              </a:spcBef>
              <a:buClr>
                <a:srgbClr val="C5299B"/>
              </a:buClr>
              <a:buSzPct val="90000"/>
              <a:buFont typeface="Wingdings" panose="05000000000000000000" pitchFamily="2" charset="2"/>
              <a:buChar char="§"/>
              <a:defRPr/>
            </a:pPr>
            <a:r>
              <a:rPr lang="en-US" sz="1200">
                <a:latin typeface="+mj-lt"/>
              </a:rPr>
              <a:t>Council culture supports my</a:t>
            </a:r>
            <a:r>
              <a:rPr lang="en-US" sz="1200" kern="1200" noProof="0">
                <a:solidFill>
                  <a:schemeClr val="tx1"/>
                </a:solidFill>
                <a:latin typeface="+mj-lt"/>
              </a:rPr>
              <a:t> health and well-being</a:t>
            </a:r>
          </a:p>
          <a:p>
            <a:pPr marL="811530" lvl="1" indent="-285750">
              <a:lnSpc>
                <a:spcPct val="90000"/>
              </a:lnSpc>
              <a:spcBef>
                <a:spcPts val="1000"/>
              </a:spcBef>
              <a:buClr>
                <a:srgbClr val="C5299B"/>
              </a:buClr>
              <a:buSzPct val="90000"/>
              <a:buFont typeface="Wingdings" panose="05000000000000000000" pitchFamily="2" charset="2"/>
              <a:buChar char="§"/>
              <a:defRPr/>
            </a:pPr>
            <a:r>
              <a:rPr lang="en-US" sz="1200" kern="1200" noProof="0">
                <a:solidFill>
                  <a:schemeClr val="tx1"/>
                </a:solidFill>
                <a:latin typeface="+mj-lt"/>
              </a:rPr>
              <a:t>My job allows me to utilize my strengths</a:t>
            </a:r>
          </a:p>
          <a:p>
            <a:pPr marL="811530" lvl="1" indent="-285750">
              <a:lnSpc>
                <a:spcPct val="90000"/>
              </a:lnSpc>
              <a:spcBef>
                <a:spcPts val="1000"/>
              </a:spcBef>
              <a:buClr>
                <a:srgbClr val="C5299B"/>
              </a:buClr>
              <a:buSzPct val="90000"/>
              <a:buFont typeface="Wingdings" panose="05000000000000000000" pitchFamily="2" charset="2"/>
              <a:buChar char="§"/>
              <a:defRPr/>
            </a:pPr>
            <a:r>
              <a:rPr lang="en-US" sz="1200">
                <a:latin typeface="+mj-lt"/>
              </a:rPr>
              <a:t>My job provides flexibility in meeting my work and personal needs</a:t>
            </a:r>
          </a:p>
          <a:p>
            <a:pPr marL="811530" lvl="1" indent="-285750">
              <a:lnSpc>
                <a:spcPct val="90000"/>
              </a:lnSpc>
              <a:spcBef>
                <a:spcPts val="1000"/>
              </a:spcBef>
              <a:buClr>
                <a:srgbClr val="C5299B"/>
              </a:buClr>
              <a:buSzPct val="90000"/>
              <a:buFont typeface="Wingdings" panose="05000000000000000000" pitchFamily="2" charset="2"/>
              <a:buChar char="§"/>
              <a:defRPr/>
            </a:pPr>
            <a:r>
              <a:rPr lang="en-US" sz="1200" kern="1200" noProof="0">
                <a:solidFill>
                  <a:schemeClr val="tx1"/>
                </a:solidFill>
                <a:latin typeface="+mj-lt"/>
              </a:rPr>
              <a:t>It would take a lot to get me to leave GOTR</a:t>
            </a:r>
          </a:p>
          <a:p>
            <a:pPr marL="811530" lvl="1" indent="-285750">
              <a:lnSpc>
                <a:spcPct val="90000"/>
              </a:lnSpc>
              <a:spcBef>
                <a:spcPts val="1000"/>
              </a:spcBef>
              <a:buClr>
                <a:srgbClr val="C5299B"/>
              </a:buClr>
              <a:buSzPct val="90000"/>
              <a:buFont typeface="Wingdings" panose="05000000000000000000" pitchFamily="2" charset="2"/>
              <a:buChar char="§"/>
              <a:defRPr/>
            </a:pPr>
            <a:r>
              <a:rPr lang="en-US" sz="1200">
                <a:latin typeface="+mj-lt"/>
              </a:rPr>
              <a:t>Likelihood of recommending the councils as a place to work</a:t>
            </a:r>
            <a:endParaRPr lang="en-US" sz="1200" kern="1200" noProof="0">
              <a:solidFill>
                <a:schemeClr val="tx1"/>
              </a:solidFill>
              <a:latin typeface="+mj-lt"/>
            </a:endParaRPr>
          </a:p>
          <a:p>
            <a:pPr marL="800100" lvl="1" indent="-274320">
              <a:lnSpc>
                <a:spcPct val="90000"/>
              </a:lnSpc>
              <a:spcBef>
                <a:spcPts val="1000"/>
              </a:spcBef>
              <a:buClr>
                <a:srgbClr val="C5299B"/>
              </a:buClr>
              <a:buSzPct val="90000"/>
              <a:buFont typeface="Everygirl Regular" panose="02000503000000000000" pitchFamily="2" charset="0"/>
              <a:buChar char="{"/>
              <a:defRPr/>
            </a:pPr>
            <a:endParaRPr lang="en-US" sz="1600" kern="1200" noProof="0">
              <a:solidFill>
                <a:schemeClr val="tx1"/>
              </a:solidFill>
              <a:latin typeface="+mj-lt"/>
            </a:endParaRPr>
          </a:p>
        </p:txBody>
      </p:sp>
      <p:sp>
        <p:nvSpPr>
          <p:cNvPr id="10" name="Rectangle 1">
            <a:extLst>
              <a:ext uri="{FF2B5EF4-FFF2-40B4-BE49-F238E27FC236}">
                <a16:creationId xmlns:a16="http://schemas.microsoft.com/office/drawing/2014/main" id="{13F29A65-C21E-631D-052D-8D0F0A4CC701}"/>
              </a:ext>
            </a:extLst>
          </p:cNvPr>
          <p:cNvSpPr/>
          <p:nvPr/>
        </p:nvSpPr>
        <p:spPr>
          <a:xfrm>
            <a:off x="243876" y="117693"/>
            <a:ext cx="928874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nSpc>
                <a:spcPct val="90000"/>
              </a:lnSpc>
              <a:spcBef>
                <a:spcPts val="1000"/>
              </a:spcBef>
              <a:buClr>
                <a:srgbClr val="C5299B"/>
              </a:buClr>
              <a:defRPr/>
            </a:pPr>
            <a:r>
              <a:rPr lang="en-US" sz="2800">
                <a:solidFill>
                  <a:schemeClr val="tx1"/>
                </a:solidFill>
                <a:latin typeface="Clarendon" panose="02020500000000000000" pitchFamily="18" charset="0"/>
              </a:rPr>
              <a:t>Select Statistically Significant Findings by Group</a:t>
            </a:r>
            <a:endParaRPr lang="en-US" sz="2800" kern="1200" noProof="0">
              <a:solidFill>
                <a:schemeClr val="tx1"/>
              </a:solidFill>
              <a:latin typeface="Clarendon" panose="02020500000000000000" pitchFamily="18" charset="0"/>
            </a:endParaRPr>
          </a:p>
        </p:txBody>
      </p:sp>
    </p:spTree>
    <p:extLst>
      <p:ext uri="{BB962C8B-B14F-4D97-AF65-F5344CB8AC3E}">
        <p14:creationId xmlns:p14="http://schemas.microsoft.com/office/powerpoint/2010/main" val="1882269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BBC572-F8AE-AFA4-A779-9287DF54BDE6}"/>
              </a:ext>
            </a:extLst>
          </p:cNvPr>
          <p:cNvSpPr/>
          <p:nvPr/>
        </p:nvSpPr>
        <p:spPr>
          <a:xfrm>
            <a:off x="312456" y="272843"/>
            <a:ext cx="7117044" cy="1144929"/>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nSpc>
                <a:spcPct val="90000"/>
              </a:lnSpc>
              <a:spcBef>
                <a:spcPts val="1000"/>
              </a:spcBef>
              <a:buClr>
                <a:srgbClr val="C5299B"/>
              </a:buClr>
              <a:defRPr/>
            </a:pPr>
            <a:r>
              <a:rPr lang="en-US" sz="2800">
                <a:solidFill>
                  <a:schemeClr val="tx1"/>
                </a:solidFill>
                <a:latin typeface="Clarendon" panose="02020500000000000000" pitchFamily="18" charset="0"/>
              </a:rPr>
              <a:t>Select Statistically Significant Findings by Group</a:t>
            </a:r>
            <a:endParaRPr lang="en-US" sz="2800" kern="1200" noProof="0">
              <a:solidFill>
                <a:schemeClr val="tx1"/>
              </a:solidFill>
              <a:latin typeface="Clarendon" panose="02020500000000000000" pitchFamily="18" charset="0"/>
            </a:endParaRPr>
          </a:p>
        </p:txBody>
      </p:sp>
      <p:sp>
        <p:nvSpPr>
          <p:cNvPr id="6" name="TextBox 5">
            <a:extLst>
              <a:ext uri="{FF2B5EF4-FFF2-40B4-BE49-F238E27FC236}">
                <a16:creationId xmlns:a16="http://schemas.microsoft.com/office/drawing/2014/main" id="{3B9D24CD-67D6-A7DE-8081-813345C6D601}"/>
              </a:ext>
            </a:extLst>
          </p:cNvPr>
          <p:cNvSpPr txBox="1"/>
          <p:nvPr/>
        </p:nvSpPr>
        <p:spPr>
          <a:xfrm>
            <a:off x="528537" y="1658084"/>
            <a:ext cx="6375184" cy="4255524"/>
          </a:xfrm>
          <a:prstGeom prst="rect">
            <a:avLst/>
          </a:prstGeom>
          <a:noFill/>
        </p:spPr>
        <p:txBody>
          <a:bodyPr wrap="square">
            <a:spAutoFit/>
          </a:bodyPr>
          <a:lstStyle/>
          <a:p>
            <a:pPr marL="342900" indent="-274320">
              <a:lnSpc>
                <a:spcPct val="90000"/>
              </a:lnSpc>
              <a:spcBef>
                <a:spcPts val="1000"/>
              </a:spcBef>
              <a:buClr>
                <a:srgbClr val="C5299B"/>
              </a:buClr>
              <a:buSzPct val="90000"/>
              <a:buFont typeface="Everygirl Regular" panose="02000503000000000000" pitchFamily="2" charset="0"/>
              <a:buChar char="{"/>
              <a:defRPr/>
            </a:pPr>
            <a:r>
              <a:rPr lang="en-US" sz="1600">
                <a:latin typeface="+mj-lt"/>
              </a:rPr>
              <a:t>Employees working at councils without a performance management process responded less favorably:</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kern="1200" noProof="0">
                <a:solidFill>
                  <a:schemeClr val="tx1"/>
                </a:solidFill>
                <a:latin typeface="+mj-lt"/>
              </a:rPr>
              <a:t>Depend on other members of council</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a:latin typeface="+mj-lt"/>
              </a:rPr>
              <a:t>Leadership values people</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kern="1200" noProof="0">
                <a:solidFill>
                  <a:schemeClr val="tx1"/>
                </a:solidFill>
                <a:latin typeface="+mj-lt"/>
              </a:rPr>
              <a:t>Leadership embodies GOTR values</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a:latin typeface="+mj-lt"/>
              </a:rPr>
              <a:t>Leadership can lead the council to success</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kern="1200" noProof="0">
                <a:solidFill>
                  <a:schemeClr val="tx1"/>
                </a:solidFill>
                <a:latin typeface="+mj-lt"/>
              </a:rPr>
              <a:t>Immediate manager cares about my development</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sz="1600" kern="1200" noProof="0">
                <a:solidFill>
                  <a:schemeClr val="tx1"/>
                </a:solidFill>
                <a:latin typeface="+mj-lt"/>
              </a:rPr>
              <a:t>Solo council directors expressed less support, voice, resources and clarity in their role and job performance. Possible reasons include:</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kern="1200" noProof="0">
                <a:solidFill>
                  <a:schemeClr val="tx1"/>
                </a:solidFill>
                <a:latin typeface="+mj-lt"/>
              </a:rPr>
              <a:t>Less formalized and structured processes</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a:latin typeface="+mj-lt"/>
              </a:rPr>
              <a:t>Limited resources</a:t>
            </a:r>
          </a:p>
          <a:p>
            <a:pPr marL="800100" lvl="1" indent="-274320">
              <a:lnSpc>
                <a:spcPct val="90000"/>
              </a:lnSpc>
              <a:spcBef>
                <a:spcPts val="1000"/>
              </a:spcBef>
              <a:buClr>
                <a:srgbClr val="C5299B"/>
              </a:buClr>
              <a:buSzPct val="90000"/>
              <a:buFont typeface="Wingdings" panose="05000000000000000000" pitchFamily="2" charset="2"/>
              <a:buChar char="§"/>
              <a:defRPr/>
            </a:pPr>
            <a:r>
              <a:rPr lang="en-US" sz="1200" kern="1200" noProof="0">
                <a:solidFill>
                  <a:schemeClr val="tx1"/>
                </a:solidFill>
                <a:latin typeface="+mj-lt"/>
              </a:rPr>
              <a:t>More job responsibilities or demands</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sz="1600" kern="1200" noProof="0">
                <a:solidFill>
                  <a:schemeClr val="tx1"/>
                </a:solidFill>
                <a:latin typeface="+mj-lt"/>
              </a:rPr>
              <a:t>Solo council directors agreed they were able to build meaningful relationships across the organization</a:t>
            </a:r>
          </a:p>
        </p:txBody>
      </p:sp>
      <p:pic>
        <p:nvPicPr>
          <p:cNvPr id="8" name="Picture Placeholder 7" descr="A person and two girls standing on a grass field&#10;&#10;Description automatically generated">
            <a:extLst>
              <a:ext uri="{FF2B5EF4-FFF2-40B4-BE49-F238E27FC236}">
                <a16:creationId xmlns:a16="http://schemas.microsoft.com/office/drawing/2014/main" id="{EA347F7D-2775-A3A9-598E-EF0C836BFBE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14" r="2214"/>
          <a:stretch>
            <a:fillRect/>
          </a:stretch>
        </p:blipFill>
        <p:spPr>
          <a:xfrm>
            <a:off x="7889097" y="1417772"/>
            <a:ext cx="3536141" cy="4495666"/>
          </a:xfrm>
        </p:spPr>
      </p:pic>
    </p:spTree>
    <p:extLst>
      <p:ext uri="{BB962C8B-B14F-4D97-AF65-F5344CB8AC3E}">
        <p14:creationId xmlns:p14="http://schemas.microsoft.com/office/powerpoint/2010/main" val="2926584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5D6EF-4029-916F-3012-536B10E1BFE5}"/>
              </a:ext>
            </a:extLst>
          </p:cNvPr>
          <p:cNvSpPr/>
          <p:nvPr/>
        </p:nvSpPr>
        <p:spPr>
          <a:xfrm>
            <a:off x="386080" y="630476"/>
            <a:ext cx="6085476"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nSpc>
                <a:spcPct val="90000"/>
              </a:lnSpc>
              <a:spcBef>
                <a:spcPts val="1000"/>
              </a:spcBef>
              <a:buClr>
                <a:srgbClr val="C5299B"/>
              </a:buClr>
              <a:defRPr/>
            </a:pPr>
            <a:r>
              <a:rPr lang="en-US" sz="2800">
                <a:solidFill>
                  <a:schemeClr val="tx1"/>
                </a:solidFill>
                <a:latin typeface="Clarendon" panose="02020500000000000000" pitchFamily="18" charset="0"/>
              </a:rPr>
              <a:t>What’s Next?</a:t>
            </a:r>
            <a:endParaRPr lang="en-US" sz="2800" kern="1200" noProof="0">
              <a:solidFill>
                <a:schemeClr val="tx1"/>
              </a:solidFill>
              <a:latin typeface="Clarendon" panose="02020500000000000000" pitchFamily="18" charset="0"/>
            </a:endParaRPr>
          </a:p>
        </p:txBody>
      </p:sp>
      <p:sp>
        <p:nvSpPr>
          <p:cNvPr id="6" name="Rectangle 1">
            <a:extLst>
              <a:ext uri="{FF2B5EF4-FFF2-40B4-BE49-F238E27FC236}">
                <a16:creationId xmlns:a16="http://schemas.microsoft.com/office/drawing/2014/main" id="{CD830BFB-DA28-139C-AAF5-F128A4C25E90}"/>
              </a:ext>
            </a:extLst>
          </p:cNvPr>
          <p:cNvSpPr/>
          <p:nvPr/>
        </p:nvSpPr>
        <p:spPr>
          <a:xfrm>
            <a:off x="410933" y="1832929"/>
            <a:ext cx="6060623" cy="2812052"/>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342900" indent="-274320">
              <a:lnSpc>
                <a:spcPct val="90000"/>
              </a:lnSpc>
              <a:spcBef>
                <a:spcPts val="1000"/>
              </a:spcBef>
              <a:buClr>
                <a:srgbClr val="C5299B"/>
              </a:buClr>
              <a:buSzPct val="90000"/>
              <a:buFont typeface="Everygirl Regular" panose="02000503000000000000" pitchFamily="2" charset="0"/>
              <a:buChar char="{"/>
              <a:defRPr/>
            </a:pPr>
            <a:r>
              <a:rPr lang="en-US">
                <a:solidFill>
                  <a:schemeClr val="tx1"/>
                </a:solidFill>
                <a:latin typeface="+mj-lt"/>
              </a:rPr>
              <a:t>Discussion guide for Council Directors to use with their teams</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kern="1200" noProof="0">
                <a:solidFill>
                  <a:schemeClr val="tx1"/>
                </a:solidFill>
                <a:latin typeface="+mj-lt"/>
              </a:rPr>
              <a:t>May</a:t>
            </a:r>
            <a:r>
              <a:rPr lang="en-US">
                <a:solidFill>
                  <a:schemeClr val="tx1"/>
                </a:solidFill>
                <a:latin typeface="+mj-lt"/>
              </a:rPr>
              <a:t> Regional Meeting Discussions</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a:solidFill>
                  <a:schemeClr val="tx1"/>
                </a:solidFill>
                <a:latin typeface="+mj-lt"/>
              </a:rPr>
              <a:t>Share results in the </a:t>
            </a:r>
            <a:r>
              <a:rPr lang="en-US" err="1">
                <a:solidFill>
                  <a:schemeClr val="tx1"/>
                </a:solidFill>
                <a:latin typeface="+mj-lt"/>
              </a:rPr>
              <a:t>BoardRoom</a:t>
            </a:r>
            <a:r>
              <a:rPr lang="en-US">
                <a:solidFill>
                  <a:schemeClr val="tx1"/>
                </a:solidFill>
                <a:latin typeface="+mj-lt"/>
              </a:rPr>
              <a:t> newsletter for Council Boards</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kern="1200" noProof="0">
                <a:solidFill>
                  <a:schemeClr val="tx1"/>
                </a:solidFill>
                <a:latin typeface="+mj-lt"/>
              </a:rPr>
              <a:t>Focus on key areas for FY24 - FY25</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kern="1200" noProof="0">
                <a:solidFill>
                  <a:schemeClr val="tx1"/>
                </a:solidFill>
                <a:latin typeface="+mj-lt"/>
              </a:rPr>
              <a:t>Measure annually in January going forward</a:t>
            </a:r>
          </a:p>
        </p:txBody>
      </p:sp>
      <p:pic>
        <p:nvPicPr>
          <p:cNvPr id="4" name="Picture 3" descr="Diagram&#10;&#10;Description automatically generated">
            <a:extLst>
              <a:ext uri="{FF2B5EF4-FFF2-40B4-BE49-F238E27FC236}">
                <a16:creationId xmlns:a16="http://schemas.microsoft.com/office/drawing/2014/main" id="{A1FF1D37-8E4F-BAE8-C492-DA9C503A0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48048">
            <a:off x="3687507" y="3610904"/>
            <a:ext cx="3869413" cy="3891524"/>
          </a:xfrm>
          <a:prstGeom prst="rect">
            <a:avLst/>
          </a:prstGeom>
        </p:spPr>
      </p:pic>
      <p:sp>
        <p:nvSpPr>
          <p:cNvPr id="2" name="Rectangle 1">
            <a:extLst>
              <a:ext uri="{FF2B5EF4-FFF2-40B4-BE49-F238E27FC236}">
                <a16:creationId xmlns:a16="http://schemas.microsoft.com/office/drawing/2014/main" id="{9931DA11-E8A1-EA32-4B6B-1F21466C668C}"/>
              </a:ext>
            </a:extLst>
          </p:cNvPr>
          <p:cNvSpPr/>
          <p:nvPr/>
        </p:nvSpPr>
        <p:spPr>
          <a:xfrm rot="21449634">
            <a:off x="823843" y="5284978"/>
            <a:ext cx="4056486"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C5299B"/>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ts val="1000"/>
              </a:spcBef>
              <a:buClr>
                <a:srgbClr val="C5299B"/>
              </a:buClr>
              <a:defRPr/>
            </a:pPr>
            <a:r>
              <a:rPr lang="en-US" sz="2800" spc="100">
                <a:solidFill>
                  <a:schemeClr val="bg1"/>
                </a:solidFill>
                <a:latin typeface="Everygirl Regular" panose="02000503000000000000" pitchFamily="2" charset="0"/>
              </a:rPr>
              <a:t>Annual Survey</a:t>
            </a:r>
            <a:endParaRPr lang="en-US" sz="2800" kern="1200" spc="100" noProof="0">
              <a:solidFill>
                <a:schemeClr val="bg1"/>
              </a:solidFill>
              <a:latin typeface="Everygirl Regular" panose="02000503000000000000" pitchFamily="2" charset="0"/>
            </a:endParaRPr>
          </a:p>
        </p:txBody>
      </p:sp>
      <p:pic>
        <p:nvPicPr>
          <p:cNvPr id="7" name="Picture 6">
            <a:extLst>
              <a:ext uri="{FF2B5EF4-FFF2-40B4-BE49-F238E27FC236}">
                <a16:creationId xmlns:a16="http://schemas.microsoft.com/office/drawing/2014/main" id="{17EFF117-22B4-30C8-C997-D3AB38C50D2F}"/>
              </a:ext>
            </a:extLst>
          </p:cNvPr>
          <p:cNvPicPr>
            <a:picLocks noChangeAspect="1"/>
          </p:cNvPicPr>
          <p:nvPr/>
        </p:nvPicPr>
        <p:blipFill>
          <a:blip r:embed="rId5"/>
          <a:stretch>
            <a:fillRect/>
          </a:stretch>
        </p:blipFill>
        <p:spPr>
          <a:xfrm rot="20227441">
            <a:off x="799769" y="5389010"/>
            <a:ext cx="743776" cy="762066"/>
          </a:xfrm>
          <a:prstGeom prst="rect">
            <a:avLst/>
          </a:prstGeom>
        </p:spPr>
      </p:pic>
      <p:pic>
        <p:nvPicPr>
          <p:cNvPr id="12" name="Picture Placeholder 11">
            <a:extLst>
              <a:ext uri="{FF2B5EF4-FFF2-40B4-BE49-F238E27FC236}">
                <a16:creationId xmlns:a16="http://schemas.microsoft.com/office/drawing/2014/main" id="{3687D889-9143-568F-5EFC-78BFB7552834}"/>
              </a:ext>
            </a:extLst>
          </p:cNvPr>
          <p:cNvPicPr>
            <a:picLocks noGrp="1" noChangeAspect="1"/>
          </p:cNvPicPr>
          <p:nvPr>
            <p:ph type="pic" sz="quarter" idx="10"/>
          </p:nvPr>
        </p:nvPicPr>
        <p:blipFill rotWithShape="1">
          <a:blip r:embed="rId6"/>
          <a:srcRect l="1011" t="20530" r="-1011" b="-14"/>
          <a:stretch/>
        </p:blipFill>
        <p:spPr>
          <a:xfrm rot="206752">
            <a:off x="7624001" y="1658977"/>
            <a:ext cx="3630261" cy="4324755"/>
          </a:xfrm>
          <a:prstGeom prst="rect">
            <a:avLst/>
          </a:prstGeom>
        </p:spPr>
      </p:pic>
    </p:spTree>
    <p:custDataLst>
      <p:tags r:id="rId1"/>
    </p:custDataLst>
    <p:extLst>
      <p:ext uri="{BB962C8B-B14F-4D97-AF65-F5344CB8AC3E}">
        <p14:creationId xmlns:p14="http://schemas.microsoft.com/office/powerpoint/2010/main" val="2743818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AD2720-2435-1DA2-57D3-357841CEA1AC}"/>
              </a:ext>
            </a:extLst>
          </p:cNvPr>
          <p:cNvSpPr>
            <a:spLocks noGrp="1"/>
          </p:cNvSpPr>
          <p:nvPr>
            <p:ph type="body" sz="quarter" idx="11"/>
          </p:nvPr>
        </p:nvSpPr>
        <p:spPr/>
        <p:txBody>
          <a:bodyPr/>
          <a:lstStyle/>
          <a:p>
            <a:r>
              <a:rPr lang="en-US"/>
              <a:t>Benefits</a:t>
            </a:r>
          </a:p>
        </p:txBody>
      </p:sp>
      <p:sp>
        <p:nvSpPr>
          <p:cNvPr id="5" name="Text Placeholder 4">
            <a:extLst>
              <a:ext uri="{FF2B5EF4-FFF2-40B4-BE49-F238E27FC236}">
                <a16:creationId xmlns:a16="http://schemas.microsoft.com/office/drawing/2014/main" id="{24C3E96D-4CA6-4B9D-88B1-0875C850E151}"/>
              </a:ext>
            </a:extLst>
          </p:cNvPr>
          <p:cNvSpPr>
            <a:spLocks noGrp="1"/>
          </p:cNvSpPr>
          <p:nvPr>
            <p:ph type="body" sz="quarter" idx="12"/>
          </p:nvPr>
        </p:nvSpPr>
        <p:spPr/>
        <p:txBody>
          <a:bodyPr/>
          <a:lstStyle/>
          <a:p>
            <a:r>
              <a:rPr lang="en-US"/>
              <a:t>Performance Management</a:t>
            </a:r>
          </a:p>
        </p:txBody>
      </p:sp>
      <p:sp>
        <p:nvSpPr>
          <p:cNvPr id="6" name="Text Placeholder 5">
            <a:extLst>
              <a:ext uri="{FF2B5EF4-FFF2-40B4-BE49-F238E27FC236}">
                <a16:creationId xmlns:a16="http://schemas.microsoft.com/office/drawing/2014/main" id="{340BF22B-8DF9-B6F8-1246-3D3AF91DA451}"/>
              </a:ext>
            </a:extLst>
          </p:cNvPr>
          <p:cNvSpPr>
            <a:spLocks noGrp="1"/>
          </p:cNvSpPr>
          <p:nvPr>
            <p:ph type="body" sz="quarter" idx="13"/>
          </p:nvPr>
        </p:nvSpPr>
        <p:spPr>
          <a:xfrm>
            <a:off x="6352277" y="4348279"/>
            <a:ext cx="4808951" cy="438150"/>
          </a:xfrm>
        </p:spPr>
        <p:txBody>
          <a:bodyPr/>
          <a:lstStyle/>
          <a:p>
            <a:r>
              <a:rPr lang="en-US"/>
              <a:t>connection</a:t>
            </a:r>
          </a:p>
        </p:txBody>
      </p:sp>
      <p:sp>
        <p:nvSpPr>
          <p:cNvPr id="7" name="Text Placeholder 6">
            <a:extLst>
              <a:ext uri="{FF2B5EF4-FFF2-40B4-BE49-F238E27FC236}">
                <a16:creationId xmlns:a16="http://schemas.microsoft.com/office/drawing/2014/main" id="{FA70C52E-3F38-4009-470F-CA740EC4DCE2}"/>
              </a:ext>
            </a:extLst>
          </p:cNvPr>
          <p:cNvSpPr>
            <a:spLocks noGrp="1"/>
          </p:cNvSpPr>
          <p:nvPr>
            <p:ph type="body" sz="quarter" idx="14"/>
          </p:nvPr>
        </p:nvSpPr>
        <p:spPr/>
        <p:txBody>
          <a:bodyPr/>
          <a:lstStyle/>
          <a:p>
            <a:pPr>
              <a:lnSpc>
                <a:spcPct val="100000"/>
              </a:lnSpc>
              <a:spcBef>
                <a:spcPts val="0"/>
              </a:spcBef>
            </a:pPr>
            <a:r>
              <a:rPr lang="en-US"/>
              <a:t>Offering Benefits Webinar Series – </a:t>
            </a:r>
            <a:r>
              <a:rPr lang="en-US" i="1"/>
              <a:t>recording available</a:t>
            </a:r>
          </a:p>
        </p:txBody>
      </p:sp>
      <p:sp>
        <p:nvSpPr>
          <p:cNvPr id="8" name="Text Placeholder 7">
            <a:extLst>
              <a:ext uri="{FF2B5EF4-FFF2-40B4-BE49-F238E27FC236}">
                <a16:creationId xmlns:a16="http://schemas.microsoft.com/office/drawing/2014/main" id="{82D46870-BCB9-BB79-B65D-06FCEC2C408C}"/>
              </a:ext>
            </a:extLst>
          </p:cNvPr>
          <p:cNvSpPr>
            <a:spLocks noGrp="1"/>
          </p:cNvSpPr>
          <p:nvPr>
            <p:ph type="body" sz="quarter" idx="15"/>
          </p:nvPr>
        </p:nvSpPr>
        <p:spPr/>
        <p:txBody>
          <a:bodyPr/>
          <a:lstStyle/>
          <a:p>
            <a:pPr>
              <a:lnSpc>
                <a:spcPct val="100000"/>
              </a:lnSpc>
              <a:spcBef>
                <a:spcPts val="0"/>
              </a:spcBef>
            </a:pPr>
            <a:r>
              <a:rPr lang="en-US"/>
              <a:t>Performance Management Summit Session</a:t>
            </a:r>
          </a:p>
          <a:p>
            <a:pPr>
              <a:lnSpc>
                <a:spcPct val="100000"/>
              </a:lnSpc>
              <a:spcBef>
                <a:spcPts val="0"/>
              </a:spcBef>
            </a:pPr>
            <a:r>
              <a:rPr lang="en-US"/>
              <a:t>Performance Management Toolkit (FY25)</a:t>
            </a:r>
          </a:p>
        </p:txBody>
      </p:sp>
      <p:sp>
        <p:nvSpPr>
          <p:cNvPr id="9" name="Text Placeholder 8">
            <a:extLst>
              <a:ext uri="{FF2B5EF4-FFF2-40B4-BE49-F238E27FC236}">
                <a16:creationId xmlns:a16="http://schemas.microsoft.com/office/drawing/2014/main" id="{C977AA8D-5CEB-29D5-B03A-1ADB514C18E0}"/>
              </a:ext>
            </a:extLst>
          </p:cNvPr>
          <p:cNvSpPr>
            <a:spLocks noGrp="1"/>
          </p:cNvSpPr>
          <p:nvPr>
            <p:ph type="body" sz="quarter" idx="16"/>
          </p:nvPr>
        </p:nvSpPr>
        <p:spPr>
          <a:xfrm>
            <a:off x="6352690" y="4671630"/>
            <a:ext cx="4808538" cy="960031"/>
          </a:xfrm>
        </p:spPr>
        <p:txBody>
          <a:bodyPr/>
          <a:lstStyle/>
          <a:p>
            <a:pPr>
              <a:lnSpc>
                <a:spcPct val="100000"/>
              </a:lnSpc>
              <a:spcBef>
                <a:spcPts val="0"/>
              </a:spcBef>
            </a:pPr>
            <a:r>
              <a:rPr lang="en-US"/>
              <a:t>Summit</a:t>
            </a:r>
          </a:p>
          <a:p>
            <a:pPr>
              <a:lnSpc>
                <a:spcPct val="100000"/>
              </a:lnSpc>
              <a:spcBef>
                <a:spcPts val="0"/>
              </a:spcBef>
            </a:pPr>
            <a:r>
              <a:rPr lang="en-US"/>
              <a:t>CD &amp; program staff networking cohorts</a:t>
            </a:r>
          </a:p>
          <a:p>
            <a:pPr>
              <a:lnSpc>
                <a:spcPct val="100000"/>
              </a:lnSpc>
              <a:spcBef>
                <a:spcPts val="0"/>
              </a:spcBef>
            </a:pPr>
            <a:r>
              <a:rPr lang="en-US"/>
              <a:t>Pilot regional gatherings</a:t>
            </a:r>
          </a:p>
          <a:p>
            <a:pPr>
              <a:lnSpc>
                <a:spcPct val="100000"/>
              </a:lnSpc>
              <a:spcBef>
                <a:spcPts val="0"/>
              </a:spcBef>
            </a:pPr>
            <a:r>
              <a:rPr lang="en-US"/>
              <a:t>Assess new connection opportunities</a:t>
            </a:r>
          </a:p>
        </p:txBody>
      </p:sp>
      <p:pic>
        <p:nvPicPr>
          <p:cNvPr id="4" name="Picture Placeholder 3" descr="A couple of children posing for the camera&#10;&#10;Description automatically generated with low confidence">
            <a:extLst>
              <a:ext uri="{FF2B5EF4-FFF2-40B4-BE49-F238E27FC236}">
                <a16:creationId xmlns:a16="http://schemas.microsoft.com/office/drawing/2014/main" id="{E6D89225-8AC0-9623-65A7-E32242894B1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189" t="11046" r="4764" b="261"/>
          <a:stretch/>
        </p:blipFill>
        <p:spPr>
          <a:xfrm rot="21367614">
            <a:off x="895325" y="1204426"/>
            <a:ext cx="4055453" cy="3423949"/>
          </a:xfrm>
        </p:spPr>
      </p:pic>
    </p:spTree>
    <p:extLst>
      <p:ext uri="{BB962C8B-B14F-4D97-AF65-F5344CB8AC3E}">
        <p14:creationId xmlns:p14="http://schemas.microsoft.com/office/powerpoint/2010/main" val="2982629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ogo&#10;&#10;Description automatically generated">
            <a:extLst>
              <a:ext uri="{FF2B5EF4-FFF2-40B4-BE49-F238E27FC236}">
                <a16:creationId xmlns:a16="http://schemas.microsoft.com/office/drawing/2014/main" id="{D4193A75-BBBF-D664-9DF4-85B07C499AC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218" r="3218"/>
          <a:stretch/>
        </p:blipFill>
        <p:spPr/>
      </p:pic>
      <p:sp>
        <p:nvSpPr>
          <p:cNvPr id="14" name="Text Placeholder 13">
            <a:extLst>
              <a:ext uri="{FF2B5EF4-FFF2-40B4-BE49-F238E27FC236}">
                <a16:creationId xmlns:a16="http://schemas.microsoft.com/office/drawing/2014/main" id="{C4CA7528-A7BE-1891-AF94-917B1D1D0247}"/>
              </a:ext>
            </a:extLst>
          </p:cNvPr>
          <p:cNvSpPr>
            <a:spLocks noGrp="1"/>
          </p:cNvSpPr>
          <p:nvPr>
            <p:ph type="body" sz="quarter" idx="13"/>
          </p:nvPr>
        </p:nvSpPr>
        <p:spPr/>
        <p:txBody>
          <a:bodyPr/>
          <a:lstStyle/>
          <a:p>
            <a:r>
              <a:rPr lang="en-US"/>
              <a:t>Thank you!</a:t>
            </a:r>
          </a:p>
        </p:txBody>
      </p:sp>
      <p:pic>
        <p:nvPicPr>
          <p:cNvPr id="10" name="Picture Placeholder 9" descr="A group of people hugging&#10;&#10;Description automatically generated with low confidence">
            <a:extLst>
              <a:ext uri="{FF2B5EF4-FFF2-40B4-BE49-F238E27FC236}">
                <a16:creationId xmlns:a16="http://schemas.microsoft.com/office/drawing/2014/main" id="{F17AD159-F49C-818C-CA23-B88E208673C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9313" t="271" r="27859" b="-271"/>
          <a:stretch/>
        </p:blipFill>
        <p:spPr>
          <a:xfrm rot="259823">
            <a:off x="7244894" y="1144242"/>
            <a:ext cx="3766798" cy="4751486"/>
          </a:xfrm>
          <a:prstGeom prst="rect">
            <a:avLst/>
          </a:prstGeom>
        </p:spPr>
      </p:pic>
    </p:spTree>
    <p:extLst>
      <p:ext uri="{BB962C8B-B14F-4D97-AF65-F5344CB8AC3E}">
        <p14:creationId xmlns:p14="http://schemas.microsoft.com/office/powerpoint/2010/main" val="351955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88EFB16-7734-119D-A2FE-EEE3E53C8876}"/>
              </a:ext>
            </a:extLst>
          </p:cNvPr>
          <p:cNvSpPr/>
          <p:nvPr/>
        </p:nvSpPr>
        <p:spPr>
          <a:xfrm>
            <a:off x="528536" y="466743"/>
            <a:ext cx="5175213"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nSpc>
                <a:spcPct val="90000"/>
              </a:lnSpc>
              <a:spcBef>
                <a:spcPts val="1000"/>
              </a:spcBef>
              <a:buClr>
                <a:srgbClr val="C5299B"/>
              </a:buClr>
              <a:defRPr/>
            </a:pPr>
            <a:r>
              <a:rPr lang="en-US" sz="2800">
                <a:solidFill>
                  <a:schemeClr val="tx1"/>
                </a:solidFill>
                <a:latin typeface="Clarendon" panose="02020500000000000000" pitchFamily="18" charset="0"/>
              </a:rPr>
              <a:t>Council Staff Experience</a:t>
            </a:r>
            <a:endParaRPr lang="en-US" sz="2800" kern="1200" noProof="0">
              <a:solidFill>
                <a:schemeClr val="tx1"/>
              </a:solidFill>
              <a:latin typeface="Clarendon" panose="02020500000000000000" pitchFamily="18" charset="0"/>
            </a:endParaRPr>
          </a:p>
        </p:txBody>
      </p:sp>
      <p:sp>
        <p:nvSpPr>
          <p:cNvPr id="4" name="Rectangle 1">
            <a:extLst>
              <a:ext uri="{FF2B5EF4-FFF2-40B4-BE49-F238E27FC236}">
                <a16:creationId xmlns:a16="http://schemas.microsoft.com/office/drawing/2014/main" id="{CBAD2982-3757-D362-6397-7DA0D840578C}"/>
              </a:ext>
            </a:extLst>
          </p:cNvPr>
          <p:cNvSpPr/>
          <p:nvPr/>
        </p:nvSpPr>
        <p:spPr>
          <a:xfrm>
            <a:off x="528536" y="2149666"/>
            <a:ext cx="5175213" cy="3317831"/>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342900" indent="-274320">
              <a:lnSpc>
                <a:spcPct val="90000"/>
              </a:lnSpc>
              <a:spcBef>
                <a:spcPts val="1000"/>
              </a:spcBef>
              <a:buClr>
                <a:srgbClr val="C5299B"/>
              </a:buClr>
              <a:buSzPct val="90000"/>
              <a:buFont typeface="Everygirl Regular" panose="02000503000000000000" pitchFamily="2" charset="0"/>
              <a:buChar char="}"/>
              <a:defRPr/>
            </a:pPr>
            <a:r>
              <a:rPr lang="en-US" kern="1200" noProof="0">
                <a:solidFill>
                  <a:schemeClr val="tx1"/>
                </a:solidFill>
                <a:latin typeface="+mj-lt"/>
              </a:rPr>
              <a:t>Participation was strong for the 1</a:t>
            </a:r>
            <a:r>
              <a:rPr lang="en-US" kern="1200" baseline="30000" noProof="0">
                <a:solidFill>
                  <a:schemeClr val="tx1"/>
                </a:solidFill>
                <a:latin typeface="+mj-lt"/>
              </a:rPr>
              <a:t>st</a:t>
            </a:r>
            <a:r>
              <a:rPr lang="en-US" kern="1200" noProof="0">
                <a:solidFill>
                  <a:schemeClr val="tx1"/>
                </a:solidFill>
                <a:latin typeface="+mj-lt"/>
              </a:rPr>
              <a:t> year</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a:solidFill>
                  <a:schemeClr val="tx1"/>
                </a:solidFill>
                <a:latin typeface="+mj-lt"/>
              </a:rPr>
              <a:t>Overall scores are above goal</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a:solidFill>
                  <a:schemeClr val="tx1"/>
                </a:solidFill>
                <a:latin typeface="+mj-lt"/>
              </a:rPr>
              <a:t>Categories with greatest opportunity: </a:t>
            </a:r>
          </a:p>
          <a:p>
            <a:pPr marL="800100" lvl="1" indent="-274320">
              <a:lnSpc>
                <a:spcPct val="90000"/>
              </a:lnSpc>
              <a:spcBef>
                <a:spcPts val="1000"/>
              </a:spcBef>
              <a:buClr>
                <a:srgbClr val="C5299B"/>
              </a:buClr>
              <a:buSzPct val="90000"/>
              <a:buFont typeface="Everygirl Regular" panose="02000503000000000000" pitchFamily="2" charset="0"/>
              <a:buChar char="}"/>
              <a:defRPr/>
            </a:pPr>
            <a:r>
              <a:rPr lang="en-US">
                <a:solidFill>
                  <a:schemeClr val="tx1"/>
                </a:solidFill>
                <a:latin typeface="+mj-lt"/>
              </a:rPr>
              <a:t>Individual needs</a:t>
            </a:r>
          </a:p>
          <a:p>
            <a:pPr marL="800100" lvl="1" indent="-274320">
              <a:lnSpc>
                <a:spcPct val="90000"/>
              </a:lnSpc>
              <a:spcBef>
                <a:spcPts val="1000"/>
              </a:spcBef>
              <a:buClr>
                <a:srgbClr val="C5299B"/>
              </a:buClr>
              <a:buSzPct val="90000"/>
              <a:buFont typeface="Everygirl Regular" panose="02000503000000000000" pitchFamily="2" charset="0"/>
              <a:buChar char="}"/>
              <a:defRPr/>
            </a:pPr>
            <a:r>
              <a:rPr lang="en-US">
                <a:solidFill>
                  <a:schemeClr val="tx1"/>
                </a:solidFill>
                <a:latin typeface="+mj-lt"/>
              </a:rPr>
              <a:t>Connection</a:t>
            </a:r>
          </a:p>
          <a:p>
            <a:pPr marL="342900" indent="-274320">
              <a:lnSpc>
                <a:spcPct val="90000"/>
              </a:lnSpc>
              <a:spcBef>
                <a:spcPts val="1000"/>
              </a:spcBef>
              <a:buClr>
                <a:srgbClr val="C5299B"/>
              </a:buClr>
              <a:buSzPct val="90000"/>
              <a:buFont typeface="Everygirl Regular" panose="02000503000000000000" pitchFamily="2" charset="0"/>
              <a:buChar char="}"/>
              <a:defRPr/>
            </a:pPr>
            <a:r>
              <a:rPr lang="en-US">
                <a:solidFill>
                  <a:schemeClr val="tx1"/>
                </a:solidFill>
                <a:latin typeface="+mj-lt"/>
              </a:rPr>
              <a:t>Some differences noted with age, tenure, race, and performance management</a:t>
            </a:r>
          </a:p>
          <a:p>
            <a:pPr marL="342900" indent="-274320">
              <a:lnSpc>
                <a:spcPct val="90000"/>
              </a:lnSpc>
              <a:spcBef>
                <a:spcPts val="1000"/>
              </a:spcBef>
              <a:buClr>
                <a:srgbClr val="C5299B"/>
              </a:buClr>
              <a:buSzPct val="90000"/>
              <a:buFont typeface="Everygirl Regular" panose="02000503000000000000" pitchFamily="2" charset="0"/>
              <a:buChar char="}"/>
              <a:defRPr/>
            </a:pPr>
            <a:endParaRPr lang="en-US" kern="1200" noProof="0">
              <a:solidFill>
                <a:schemeClr val="tx1"/>
              </a:solidFill>
              <a:latin typeface="+mj-lt"/>
            </a:endParaRPr>
          </a:p>
        </p:txBody>
      </p:sp>
      <p:sp>
        <p:nvSpPr>
          <p:cNvPr id="8" name="Text Placeholder 8">
            <a:extLst>
              <a:ext uri="{FF2B5EF4-FFF2-40B4-BE49-F238E27FC236}">
                <a16:creationId xmlns:a16="http://schemas.microsoft.com/office/drawing/2014/main" id="{6F99C682-9455-69CE-5010-1BFFB533313E}"/>
              </a:ext>
            </a:extLst>
          </p:cNvPr>
          <p:cNvSpPr txBox="1">
            <a:spLocks/>
          </p:cNvSpPr>
          <p:nvPr/>
        </p:nvSpPr>
        <p:spPr>
          <a:xfrm>
            <a:off x="528579" y="1647394"/>
            <a:ext cx="3455897" cy="4381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C5299B"/>
                </a:solidFill>
                <a:latin typeface="Everygirl Regular"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Key Takeaways</a:t>
            </a:r>
          </a:p>
        </p:txBody>
      </p:sp>
      <p:pic>
        <p:nvPicPr>
          <p:cNvPr id="20" name="Picture Placeholder 19" descr="A young child sitting on the floor&#10;&#10;Description automatically generated with medium confidence">
            <a:extLst>
              <a:ext uri="{FF2B5EF4-FFF2-40B4-BE49-F238E27FC236}">
                <a16:creationId xmlns:a16="http://schemas.microsoft.com/office/drawing/2014/main" id="{1A511F7B-C4EB-4C6C-69F1-F3DBAF4F0D3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1017" b="11017"/>
          <a:stretch>
            <a:fillRect/>
          </a:stretch>
        </p:blipFill>
        <p:spPr/>
      </p:pic>
    </p:spTree>
    <p:custDataLst>
      <p:tags r:id="rId1"/>
    </p:custDataLst>
    <p:extLst>
      <p:ext uri="{BB962C8B-B14F-4D97-AF65-F5344CB8AC3E}">
        <p14:creationId xmlns:p14="http://schemas.microsoft.com/office/powerpoint/2010/main" val="122850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67FF9-7154-C7FA-F648-BF58F0E57EC0}"/>
              </a:ext>
            </a:extLst>
          </p:cNvPr>
          <p:cNvSpPr>
            <a:spLocks noGrp="1"/>
          </p:cNvSpPr>
          <p:nvPr>
            <p:ph type="body" sz="quarter" idx="12"/>
          </p:nvPr>
        </p:nvSpPr>
        <p:spPr/>
        <p:txBody>
          <a:bodyPr/>
          <a:lstStyle/>
          <a:p>
            <a:r>
              <a:rPr lang="en-US"/>
              <a:t>Questions Groups</a:t>
            </a:r>
          </a:p>
        </p:txBody>
      </p:sp>
      <p:sp>
        <p:nvSpPr>
          <p:cNvPr id="3" name="Rectangle 1">
            <a:extLst>
              <a:ext uri="{FF2B5EF4-FFF2-40B4-BE49-F238E27FC236}">
                <a16:creationId xmlns:a16="http://schemas.microsoft.com/office/drawing/2014/main" id="{5C89BA2B-EFB5-2890-BC9A-6B7A2A691D62}"/>
              </a:ext>
            </a:extLst>
          </p:cNvPr>
          <p:cNvSpPr/>
          <p:nvPr/>
        </p:nvSpPr>
        <p:spPr>
          <a:xfrm>
            <a:off x="1001893" y="1716932"/>
            <a:ext cx="3550831" cy="1162369"/>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a:solidFill>
                  <a:schemeClr val="tx1"/>
                </a:solidFill>
              </a:rPr>
              <a:t>Communications and Resources</a:t>
            </a:r>
          </a:p>
          <a:p>
            <a:pPr algn="ctr">
              <a:lnSpc>
                <a:spcPct val="90000"/>
              </a:lnSpc>
              <a:spcBef>
                <a:spcPts val="1000"/>
              </a:spcBef>
              <a:buClr>
                <a:srgbClr val="C5299B"/>
              </a:buClr>
              <a:defRPr/>
            </a:pPr>
            <a:r>
              <a:rPr lang="en-US" sz="1200">
                <a:solidFill>
                  <a:schemeClr val="tx1"/>
                </a:solidFill>
              </a:rPr>
              <a:t>I have the information I need to do my job well.</a:t>
            </a:r>
          </a:p>
        </p:txBody>
      </p:sp>
      <p:sp>
        <p:nvSpPr>
          <p:cNvPr id="6" name="Rectangle 1">
            <a:extLst>
              <a:ext uri="{FF2B5EF4-FFF2-40B4-BE49-F238E27FC236}">
                <a16:creationId xmlns:a16="http://schemas.microsoft.com/office/drawing/2014/main" id="{2E53444F-6A88-7C00-3B5D-1C334487319A}"/>
              </a:ext>
            </a:extLst>
          </p:cNvPr>
          <p:cNvSpPr/>
          <p:nvPr/>
        </p:nvSpPr>
        <p:spPr>
          <a:xfrm>
            <a:off x="4839254" y="1735758"/>
            <a:ext cx="3130864" cy="110697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000">
                <a:solidFill>
                  <a:schemeClr val="tx1"/>
                </a:solidFill>
              </a:rPr>
              <a:t>Individual Needs</a:t>
            </a:r>
            <a:endParaRPr lang="en-US" sz="1200">
              <a:solidFill>
                <a:schemeClr val="tx1"/>
              </a:solidFill>
            </a:endParaRPr>
          </a:p>
          <a:p>
            <a:pPr algn="ctr">
              <a:lnSpc>
                <a:spcPct val="90000"/>
              </a:lnSpc>
              <a:spcBef>
                <a:spcPts val="1000"/>
              </a:spcBef>
              <a:buClr>
                <a:srgbClr val="C5299B"/>
              </a:buClr>
              <a:defRPr/>
            </a:pPr>
            <a:r>
              <a:rPr lang="en-US" sz="1200">
                <a:solidFill>
                  <a:schemeClr val="tx1"/>
                </a:solidFill>
              </a:rPr>
              <a:t>My job allows me to meet the needs of both my work and personal life.</a:t>
            </a:r>
          </a:p>
        </p:txBody>
      </p:sp>
      <p:sp>
        <p:nvSpPr>
          <p:cNvPr id="8" name="Rectangle 1">
            <a:extLst>
              <a:ext uri="{FF2B5EF4-FFF2-40B4-BE49-F238E27FC236}">
                <a16:creationId xmlns:a16="http://schemas.microsoft.com/office/drawing/2014/main" id="{336EE6AF-C823-87FA-880F-1AF345A13C94}"/>
              </a:ext>
            </a:extLst>
          </p:cNvPr>
          <p:cNvSpPr/>
          <p:nvPr/>
        </p:nvSpPr>
        <p:spPr>
          <a:xfrm>
            <a:off x="1001892" y="3286790"/>
            <a:ext cx="3550831" cy="110697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000">
                <a:solidFill>
                  <a:schemeClr val="tx1"/>
                </a:solidFill>
              </a:rPr>
              <a:t>Manager Effectiveness</a:t>
            </a:r>
          </a:p>
          <a:p>
            <a:pPr algn="ctr">
              <a:lnSpc>
                <a:spcPct val="90000"/>
              </a:lnSpc>
              <a:spcBef>
                <a:spcPts val="1000"/>
              </a:spcBef>
              <a:buClr>
                <a:srgbClr val="C5299B"/>
              </a:buClr>
              <a:defRPr/>
            </a:pPr>
            <a:r>
              <a:rPr lang="en-US" sz="1200">
                <a:solidFill>
                  <a:schemeClr val="tx1"/>
                </a:solidFill>
              </a:rPr>
              <a:t>My immediate manager helps me to be successful in my job.</a:t>
            </a:r>
          </a:p>
        </p:txBody>
      </p:sp>
      <p:sp>
        <p:nvSpPr>
          <p:cNvPr id="10" name="Rectangle 1">
            <a:extLst>
              <a:ext uri="{FF2B5EF4-FFF2-40B4-BE49-F238E27FC236}">
                <a16:creationId xmlns:a16="http://schemas.microsoft.com/office/drawing/2014/main" id="{BAA22AE6-9721-CDCE-F879-7A6E777F7618}"/>
              </a:ext>
            </a:extLst>
          </p:cNvPr>
          <p:cNvSpPr/>
          <p:nvPr/>
        </p:nvSpPr>
        <p:spPr>
          <a:xfrm>
            <a:off x="3068040" y="4628716"/>
            <a:ext cx="3542428" cy="1169551"/>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buClr>
                <a:srgbClr val="C5299B"/>
              </a:buClr>
              <a:defRPr/>
            </a:pPr>
            <a:r>
              <a:rPr lang="en-US" sz="2000">
                <a:solidFill>
                  <a:schemeClr val="tx1"/>
                </a:solidFill>
              </a:rPr>
              <a:t>Trust in Leadership</a:t>
            </a:r>
            <a:endParaRPr lang="en-US" sz="1200">
              <a:solidFill>
                <a:schemeClr val="tx1"/>
              </a:solidFill>
            </a:endParaRPr>
          </a:p>
          <a:p>
            <a:pPr algn="ctr">
              <a:buClr>
                <a:srgbClr val="C5299B"/>
              </a:buClr>
              <a:defRPr/>
            </a:pPr>
            <a:r>
              <a:rPr lang="en-US" sz="1200">
                <a:solidFill>
                  <a:schemeClr val="tx1"/>
                </a:solidFill>
              </a:rPr>
              <a:t>There is open and honest communications between employees and managers</a:t>
            </a:r>
            <a:r>
              <a:rPr lang="en-US" sz="2000">
                <a:solidFill>
                  <a:schemeClr val="tx1"/>
                </a:solidFill>
              </a:rPr>
              <a:t>.</a:t>
            </a:r>
          </a:p>
        </p:txBody>
      </p:sp>
      <p:sp>
        <p:nvSpPr>
          <p:cNvPr id="15" name="Rectangle 1">
            <a:extLst>
              <a:ext uri="{FF2B5EF4-FFF2-40B4-BE49-F238E27FC236}">
                <a16:creationId xmlns:a16="http://schemas.microsoft.com/office/drawing/2014/main" id="{94A77CE8-F102-600E-771F-14CB1F0E540E}"/>
              </a:ext>
            </a:extLst>
          </p:cNvPr>
          <p:cNvSpPr/>
          <p:nvPr/>
        </p:nvSpPr>
        <p:spPr>
          <a:xfrm>
            <a:off x="8251373" y="1744631"/>
            <a:ext cx="3542429" cy="110697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000">
                <a:solidFill>
                  <a:schemeClr val="tx1"/>
                </a:solidFill>
              </a:rPr>
              <a:t>Future Outlook</a:t>
            </a:r>
          </a:p>
          <a:p>
            <a:pPr algn="ctr">
              <a:lnSpc>
                <a:spcPct val="90000"/>
              </a:lnSpc>
              <a:spcBef>
                <a:spcPts val="1000"/>
              </a:spcBef>
              <a:buClr>
                <a:srgbClr val="C5299B"/>
              </a:buClr>
              <a:defRPr/>
            </a:pPr>
            <a:r>
              <a:rPr lang="en-US" sz="1200">
                <a:solidFill>
                  <a:schemeClr val="tx1"/>
                </a:solidFill>
              </a:rPr>
              <a:t>My outlook on the future potential of my council is optimistic.</a:t>
            </a:r>
          </a:p>
        </p:txBody>
      </p:sp>
      <p:sp>
        <p:nvSpPr>
          <p:cNvPr id="16" name="Rectangle 1">
            <a:extLst>
              <a:ext uri="{FF2B5EF4-FFF2-40B4-BE49-F238E27FC236}">
                <a16:creationId xmlns:a16="http://schemas.microsoft.com/office/drawing/2014/main" id="{B15E381D-CBAF-E192-7550-67BC45DA9CAE}"/>
              </a:ext>
            </a:extLst>
          </p:cNvPr>
          <p:cNvSpPr/>
          <p:nvPr/>
        </p:nvSpPr>
        <p:spPr>
          <a:xfrm>
            <a:off x="8252493" y="3286790"/>
            <a:ext cx="3593936" cy="978729"/>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buClr>
                <a:srgbClr val="C5299B"/>
              </a:buClr>
              <a:defRPr/>
            </a:pPr>
            <a:r>
              <a:rPr lang="en-US" sz="2000">
                <a:solidFill>
                  <a:schemeClr val="tx1"/>
                </a:solidFill>
              </a:rPr>
              <a:t>Connection</a:t>
            </a:r>
          </a:p>
          <a:p>
            <a:pPr algn="ctr">
              <a:lnSpc>
                <a:spcPct val="90000"/>
              </a:lnSpc>
              <a:buClr>
                <a:srgbClr val="C5299B"/>
              </a:buClr>
              <a:defRPr/>
            </a:pPr>
            <a:r>
              <a:rPr lang="en-US" sz="1200">
                <a:solidFill>
                  <a:schemeClr val="tx1"/>
                </a:solidFill>
              </a:rPr>
              <a:t>I feel aligned with the values and feel connections to the organization.</a:t>
            </a:r>
          </a:p>
        </p:txBody>
      </p:sp>
      <p:sp>
        <p:nvSpPr>
          <p:cNvPr id="17" name="Rectangle 1">
            <a:extLst>
              <a:ext uri="{FF2B5EF4-FFF2-40B4-BE49-F238E27FC236}">
                <a16:creationId xmlns:a16="http://schemas.microsoft.com/office/drawing/2014/main" id="{8EE7964D-92C3-6504-659C-40B65A6DDB7D}"/>
              </a:ext>
            </a:extLst>
          </p:cNvPr>
          <p:cNvSpPr/>
          <p:nvPr/>
        </p:nvSpPr>
        <p:spPr>
          <a:xfrm>
            <a:off x="4766271" y="3331655"/>
            <a:ext cx="3278371" cy="94077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000">
                <a:solidFill>
                  <a:schemeClr val="tx1"/>
                </a:solidFill>
              </a:rPr>
              <a:t>Personal Engagement</a:t>
            </a:r>
          </a:p>
          <a:p>
            <a:pPr algn="ctr">
              <a:lnSpc>
                <a:spcPct val="90000"/>
              </a:lnSpc>
              <a:spcBef>
                <a:spcPts val="1000"/>
              </a:spcBef>
              <a:buClr>
                <a:srgbClr val="C5299B"/>
              </a:buClr>
              <a:defRPr/>
            </a:pPr>
            <a:r>
              <a:rPr lang="en-US" sz="1200">
                <a:solidFill>
                  <a:schemeClr val="tx1"/>
                </a:solidFill>
              </a:rPr>
              <a:t>I find my job interesting and inspiring.</a:t>
            </a:r>
          </a:p>
        </p:txBody>
      </p:sp>
      <p:sp>
        <p:nvSpPr>
          <p:cNvPr id="18" name="Rectangle 1">
            <a:extLst>
              <a:ext uri="{FF2B5EF4-FFF2-40B4-BE49-F238E27FC236}">
                <a16:creationId xmlns:a16="http://schemas.microsoft.com/office/drawing/2014/main" id="{977C750D-5358-E80A-40A8-ED9762E7515B}"/>
              </a:ext>
            </a:extLst>
          </p:cNvPr>
          <p:cNvSpPr/>
          <p:nvPr/>
        </p:nvSpPr>
        <p:spPr>
          <a:xfrm>
            <a:off x="7055646" y="4647032"/>
            <a:ext cx="3336645" cy="110697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9FAF9"/>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000">
                <a:solidFill>
                  <a:schemeClr val="tx1"/>
                </a:solidFill>
              </a:rPr>
              <a:t>Team Dynamics</a:t>
            </a:r>
            <a:endParaRPr lang="en-US" sz="1200">
              <a:solidFill>
                <a:schemeClr val="tx1"/>
              </a:solidFill>
            </a:endParaRPr>
          </a:p>
          <a:p>
            <a:pPr algn="ctr">
              <a:lnSpc>
                <a:spcPct val="90000"/>
              </a:lnSpc>
              <a:spcBef>
                <a:spcPts val="1000"/>
              </a:spcBef>
              <a:buClr>
                <a:srgbClr val="C5299B"/>
              </a:buClr>
              <a:defRPr/>
            </a:pPr>
            <a:r>
              <a:rPr lang="en-US" sz="1200">
                <a:solidFill>
                  <a:schemeClr val="tx1"/>
                </a:solidFill>
              </a:rPr>
              <a:t>The people I work with most closely are committed to producing top quality work.</a:t>
            </a:r>
          </a:p>
        </p:txBody>
      </p:sp>
      <p:pic>
        <p:nvPicPr>
          <p:cNvPr id="19" name="Picture 18" descr="A picture containing silhouette&#10;&#10;Description automatically generated">
            <a:extLst>
              <a:ext uri="{FF2B5EF4-FFF2-40B4-BE49-F238E27FC236}">
                <a16:creationId xmlns:a16="http://schemas.microsoft.com/office/drawing/2014/main" id="{379E17DC-DBEC-E96F-A13B-1F76893F1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9802" y="-106078"/>
            <a:ext cx="2318949" cy="2332200"/>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81283F1-A41D-92E9-A89B-9A9A463E4233}"/>
              </a:ext>
            </a:extLst>
          </p:cNvPr>
          <p:cNvPicPr>
            <a:picLocks noChangeAspect="1"/>
          </p:cNvPicPr>
          <p:nvPr/>
        </p:nvPicPr>
        <p:blipFill rotWithShape="1">
          <a:blip r:embed="rId4">
            <a:extLst>
              <a:ext uri="{28A0092B-C50C-407E-A947-70E740481C1C}">
                <a14:useLocalDpi xmlns:a14="http://schemas.microsoft.com/office/drawing/2010/main" val="0"/>
              </a:ext>
            </a:extLst>
          </a:blip>
          <a:srcRect r="68040"/>
          <a:stretch/>
        </p:blipFill>
        <p:spPr>
          <a:xfrm>
            <a:off x="659321" y="1169184"/>
            <a:ext cx="843098" cy="687012"/>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BD940B6F-823A-0485-53FF-BD57337EF917}"/>
              </a:ext>
            </a:extLst>
          </p:cNvPr>
          <p:cNvPicPr>
            <a:picLocks noChangeAspect="1"/>
          </p:cNvPicPr>
          <p:nvPr/>
        </p:nvPicPr>
        <p:blipFill rotWithShape="1">
          <a:blip r:embed="rId4">
            <a:extLst>
              <a:ext uri="{28A0092B-C50C-407E-A947-70E740481C1C}">
                <a14:useLocalDpi xmlns:a14="http://schemas.microsoft.com/office/drawing/2010/main" val="0"/>
              </a:ext>
            </a:extLst>
          </a:blip>
          <a:srcRect r="68040"/>
          <a:stretch/>
        </p:blipFill>
        <p:spPr>
          <a:xfrm>
            <a:off x="10022587" y="5454761"/>
            <a:ext cx="843098" cy="687012"/>
          </a:xfrm>
          <a:prstGeom prst="rect">
            <a:avLst/>
          </a:prstGeom>
        </p:spPr>
      </p:pic>
    </p:spTree>
    <p:extLst>
      <p:ext uri="{BB962C8B-B14F-4D97-AF65-F5344CB8AC3E}">
        <p14:creationId xmlns:p14="http://schemas.microsoft.com/office/powerpoint/2010/main" val="372381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260D9-474D-1131-A50E-1A46EAAF60A4}"/>
              </a:ext>
            </a:extLst>
          </p:cNvPr>
          <p:cNvSpPr/>
          <p:nvPr/>
        </p:nvSpPr>
        <p:spPr>
          <a:xfrm>
            <a:off x="2330057" y="2003358"/>
            <a:ext cx="2459708" cy="1138773"/>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171450">
              <a:buClr>
                <a:srgbClr val="C5299B"/>
              </a:buClr>
              <a:buSzPct val="90000"/>
              <a:defRPr/>
            </a:pPr>
            <a:r>
              <a:rPr lang="en-US" sz="1400">
                <a:solidFill>
                  <a:schemeClr val="tx1"/>
                </a:solidFill>
                <a:latin typeface="+mj-lt"/>
              </a:rPr>
              <a:t>Unfavorable</a:t>
            </a:r>
          </a:p>
          <a:p>
            <a:pPr marL="354330" indent="-182880">
              <a:buClr>
                <a:schemeClr val="accent1"/>
              </a:buClr>
              <a:buSzPct val="90000"/>
              <a:buBlip>
                <a:blip r:embed="rId3"/>
              </a:buBlip>
              <a:defRPr/>
            </a:pPr>
            <a:r>
              <a:rPr lang="en-US" sz="1200">
                <a:solidFill>
                  <a:schemeClr val="tx1"/>
                </a:solidFill>
                <a:latin typeface="+mj-lt"/>
              </a:rPr>
              <a:t>Disagree</a:t>
            </a:r>
          </a:p>
          <a:p>
            <a:pPr marL="354330" indent="-182880">
              <a:buClr>
                <a:schemeClr val="accent1"/>
              </a:buClr>
              <a:buSzPct val="90000"/>
              <a:buBlip>
                <a:blip r:embed="rId3"/>
              </a:buBlip>
              <a:defRPr/>
            </a:pPr>
            <a:r>
              <a:rPr lang="en-US" sz="1200">
                <a:solidFill>
                  <a:schemeClr val="tx1"/>
                </a:solidFill>
                <a:latin typeface="+mj-lt"/>
              </a:rPr>
              <a:t>Strongly disagree</a:t>
            </a:r>
          </a:p>
        </p:txBody>
      </p:sp>
      <p:sp>
        <p:nvSpPr>
          <p:cNvPr id="4" name="Rectangle 1">
            <a:extLst>
              <a:ext uri="{FF2B5EF4-FFF2-40B4-BE49-F238E27FC236}">
                <a16:creationId xmlns:a16="http://schemas.microsoft.com/office/drawing/2014/main" id="{41D5EC2F-07A9-9981-5ECC-E5806391AD70}"/>
              </a:ext>
            </a:extLst>
          </p:cNvPr>
          <p:cNvSpPr/>
          <p:nvPr/>
        </p:nvSpPr>
        <p:spPr>
          <a:xfrm>
            <a:off x="396095" y="402444"/>
            <a:ext cx="8067145" cy="941796"/>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FFFFF"/>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a:lnSpc>
                <a:spcPct val="90000"/>
              </a:lnSpc>
              <a:spcBef>
                <a:spcPts val="1000"/>
              </a:spcBef>
              <a:buClr>
                <a:srgbClr val="C5299B"/>
              </a:buClr>
              <a:defRPr/>
            </a:pPr>
            <a:r>
              <a:rPr lang="en-US" sz="2800">
                <a:solidFill>
                  <a:schemeClr val="tx1"/>
                </a:solidFill>
                <a:latin typeface="Clarendon" panose="02020500000000000000" pitchFamily="18" charset="0"/>
              </a:rPr>
              <a:t>Likert Scale and Favorability</a:t>
            </a:r>
            <a:endParaRPr lang="en-US" sz="2800" kern="1200" noProof="0">
              <a:solidFill>
                <a:schemeClr val="tx1"/>
              </a:solidFill>
              <a:latin typeface="Clarendon" panose="02020500000000000000" pitchFamily="18" charset="0"/>
            </a:endParaRPr>
          </a:p>
        </p:txBody>
      </p:sp>
      <p:pic>
        <p:nvPicPr>
          <p:cNvPr id="3" name="Picture 2">
            <a:extLst>
              <a:ext uri="{FF2B5EF4-FFF2-40B4-BE49-F238E27FC236}">
                <a16:creationId xmlns:a16="http://schemas.microsoft.com/office/drawing/2014/main" id="{17E89E9E-D7C8-B96C-E053-26EFB7A0CFFF}"/>
              </a:ext>
            </a:extLst>
          </p:cNvPr>
          <p:cNvPicPr>
            <a:picLocks noChangeAspect="1"/>
          </p:cNvPicPr>
          <p:nvPr/>
        </p:nvPicPr>
        <p:blipFill rotWithShape="1">
          <a:blip r:embed="rId4"/>
          <a:srcRect t="16868" b="16795"/>
          <a:stretch/>
        </p:blipFill>
        <p:spPr>
          <a:xfrm>
            <a:off x="1917575" y="3332123"/>
            <a:ext cx="8197879" cy="2218154"/>
          </a:xfrm>
          <a:prstGeom prst="rect">
            <a:avLst/>
          </a:prstGeom>
        </p:spPr>
      </p:pic>
      <p:sp>
        <p:nvSpPr>
          <p:cNvPr id="7" name="Rectangle 1">
            <a:extLst>
              <a:ext uri="{FF2B5EF4-FFF2-40B4-BE49-F238E27FC236}">
                <a16:creationId xmlns:a16="http://schemas.microsoft.com/office/drawing/2014/main" id="{C6BC4B58-BA3F-4C2E-4E2D-DB92E19D02D9}"/>
              </a:ext>
            </a:extLst>
          </p:cNvPr>
          <p:cNvSpPr/>
          <p:nvPr/>
        </p:nvSpPr>
        <p:spPr>
          <a:xfrm>
            <a:off x="4953716" y="2012599"/>
            <a:ext cx="2387852" cy="1138773"/>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171450">
              <a:buClr>
                <a:srgbClr val="C5299B"/>
              </a:buClr>
              <a:buSzPct val="90000"/>
              <a:defRPr/>
            </a:pPr>
            <a:r>
              <a:rPr lang="en-US" sz="1400">
                <a:solidFill>
                  <a:schemeClr val="tx1"/>
                </a:solidFill>
                <a:latin typeface="+mj-lt"/>
              </a:rPr>
              <a:t>Uncertain</a:t>
            </a:r>
          </a:p>
          <a:p>
            <a:pPr marL="354330" indent="-182880">
              <a:buClr>
                <a:schemeClr val="accent1"/>
              </a:buClr>
              <a:buSzPct val="90000"/>
              <a:buBlip>
                <a:blip r:embed="rId3"/>
              </a:buBlip>
              <a:defRPr/>
            </a:pPr>
            <a:r>
              <a:rPr lang="en-US" sz="1200" kern="1200" noProof="0">
                <a:solidFill>
                  <a:schemeClr val="tx1"/>
                </a:solidFill>
                <a:latin typeface="+mj-lt"/>
              </a:rPr>
              <a:t>Somewhat agree</a:t>
            </a:r>
            <a:endParaRPr lang="en-US" sz="1200">
              <a:solidFill>
                <a:schemeClr val="tx1"/>
              </a:solidFill>
              <a:latin typeface="+mj-lt"/>
            </a:endParaRPr>
          </a:p>
          <a:p>
            <a:pPr marL="354330" indent="-182880">
              <a:buClr>
                <a:schemeClr val="accent1"/>
              </a:buClr>
              <a:buSzPct val="90000"/>
              <a:buBlip>
                <a:blip r:embed="rId3"/>
              </a:buBlip>
              <a:defRPr/>
            </a:pPr>
            <a:r>
              <a:rPr lang="en-US" sz="1200">
                <a:solidFill>
                  <a:schemeClr val="tx1"/>
                </a:solidFill>
                <a:latin typeface="+mj-lt"/>
              </a:rPr>
              <a:t>Somewhat disagree</a:t>
            </a:r>
            <a:endParaRPr lang="en-US">
              <a:solidFill>
                <a:schemeClr val="tx1"/>
              </a:solidFill>
              <a:latin typeface="+mj-lt"/>
            </a:endParaRPr>
          </a:p>
        </p:txBody>
      </p:sp>
      <p:sp>
        <p:nvSpPr>
          <p:cNvPr id="9" name="Rectangle 1">
            <a:extLst>
              <a:ext uri="{FF2B5EF4-FFF2-40B4-BE49-F238E27FC236}">
                <a16:creationId xmlns:a16="http://schemas.microsoft.com/office/drawing/2014/main" id="{A64C2A47-7572-A954-1612-C13E8DB08B63}"/>
              </a:ext>
            </a:extLst>
          </p:cNvPr>
          <p:cNvSpPr/>
          <p:nvPr/>
        </p:nvSpPr>
        <p:spPr>
          <a:xfrm>
            <a:off x="7505519" y="2012599"/>
            <a:ext cx="2356424" cy="1138773"/>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171450">
              <a:buClr>
                <a:srgbClr val="C5299B"/>
              </a:buClr>
              <a:buSzPct val="90000"/>
              <a:defRPr/>
            </a:pPr>
            <a:r>
              <a:rPr lang="en-US" sz="1400">
                <a:solidFill>
                  <a:schemeClr val="tx1"/>
                </a:solidFill>
                <a:latin typeface="+mj-lt"/>
              </a:rPr>
              <a:t>Favorable</a:t>
            </a:r>
          </a:p>
          <a:p>
            <a:pPr marL="354330" indent="-182880">
              <a:buClr>
                <a:schemeClr val="accent1"/>
              </a:buClr>
              <a:buSzPct val="90000"/>
              <a:buBlip>
                <a:blip r:embed="rId3"/>
              </a:buBlip>
              <a:defRPr/>
            </a:pPr>
            <a:r>
              <a:rPr lang="en-US" sz="1200">
                <a:solidFill>
                  <a:schemeClr val="tx1"/>
                </a:solidFill>
                <a:latin typeface="+mj-lt"/>
              </a:rPr>
              <a:t>Strongly agree</a:t>
            </a:r>
          </a:p>
          <a:p>
            <a:pPr marL="354330" indent="-182880">
              <a:buClr>
                <a:schemeClr val="accent1"/>
              </a:buClr>
              <a:buSzPct val="90000"/>
              <a:buBlip>
                <a:blip r:embed="rId3"/>
              </a:buBlip>
              <a:defRPr/>
            </a:pPr>
            <a:r>
              <a:rPr lang="en-US" sz="1200">
                <a:solidFill>
                  <a:schemeClr val="tx1"/>
                </a:solidFill>
                <a:latin typeface="+mj-lt"/>
              </a:rPr>
              <a:t>Agree</a:t>
            </a:r>
          </a:p>
        </p:txBody>
      </p:sp>
    </p:spTree>
    <p:extLst>
      <p:ext uri="{BB962C8B-B14F-4D97-AF65-F5344CB8AC3E}">
        <p14:creationId xmlns:p14="http://schemas.microsoft.com/office/powerpoint/2010/main" val="2982851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ree, outdoor, person, young&#10;&#10;Description automatically generated">
            <a:extLst>
              <a:ext uri="{FF2B5EF4-FFF2-40B4-BE49-F238E27FC236}">
                <a16:creationId xmlns:a16="http://schemas.microsoft.com/office/drawing/2014/main" id="{665784F6-07E9-B2FD-58A6-32F2D637A0A0}"/>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2927" t="-560" r="1369" b="560"/>
          <a:stretch/>
        </p:blipFill>
        <p:spPr>
          <a:xfrm rot="221722">
            <a:off x="7535544" y="2204466"/>
            <a:ext cx="3842572" cy="2989633"/>
          </a:xfrm>
        </p:spPr>
      </p:pic>
      <p:sp>
        <p:nvSpPr>
          <p:cNvPr id="2" name="Rectangle 1">
            <a:extLst>
              <a:ext uri="{FF2B5EF4-FFF2-40B4-BE49-F238E27FC236}">
                <a16:creationId xmlns:a16="http://schemas.microsoft.com/office/drawing/2014/main" id="{373260D9-474D-1131-A50E-1A46EAAF60A4}"/>
              </a:ext>
            </a:extLst>
          </p:cNvPr>
          <p:cNvSpPr/>
          <p:nvPr/>
        </p:nvSpPr>
        <p:spPr>
          <a:xfrm>
            <a:off x="410933" y="2057977"/>
            <a:ext cx="3165387" cy="4163191"/>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Position level</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Primary function</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Tenure</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Employment status</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Pay Type</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Highest level of education</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Work environment</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Gender</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Age</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Race/ethnicity</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Identify as marginalized group not mentioned above</a:t>
            </a:r>
          </a:p>
        </p:txBody>
      </p:sp>
      <p:sp>
        <p:nvSpPr>
          <p:cNvPr id="4" name="Rectangle 1">
            <a:extLst>
              <a:ext uri="{FF2B5EF4-FFF2-40B4-BE49-F238E27FC236}">
                <a16:creationId xmlns:a16="http://schemas.microsoft.com/office/drawing/2014/main" id="{41D5EC2F-07A9-9981-5ECC-E5806391AD70}"/>
              </a:ext>
            </a:extLst>
          </p:cNvPr>
          <p:cNvSpPr/>
          <p:nvPr/>
        </p:nvSpPr>
        <p:spPr>
          <a:xfrm>
            <a:off x="410933" y="473564"/>
            <a:ext cx="8067145" cy="941796"/>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FFFFFF"/>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a:lnSpc>
                <a:spcPct val="90000"/>
              </a:lnSpc>
              <a:spcBef>
                <a:spcPts val="1000"/>
              </a:spcBef>
              <a:buClr>
                <a:srgbClr val="C5299B"/>
              </a:buClr>
              <a:defRPr/>
            </a:pPr>
            <a:r>
              <a:rPr lang="en-US" sz="2800" kern="1200" noProof="0">
                <a:solidFill>
                  <a:schemeClr val="tx1"/>
                </a:solidFill>
                <a:latin typeface="Clarendon" panose="02020500000000000000" pitchFamily="18" charset="0"/>
              </a:rPr>
              <a:t>Demographics</a:t>
            </a:r>
          </a:p>
        </p:txBody>
      </p:sp>
      <p:sp>
        <p:nvSpPr>
          <p:cNvPr id="3" name="Rectangle 1">
            <a:extLst>
              <a:ext uri="{FF2B5EF4-FFF2-40B4-BE49-F238E27FC236}">
                <a16:creationId xmlns:a16="http://schemas.microsoft.com/office/drawing/2014/main" id="{1B1CCB8B-D50D-8DC0-AF38-39BC88891AE1}"/>
              </a:ext>
            </a:extLst>
          </p:cNvPr>
          <p:cNvSpPr/>
          <p:nvPr/>
        </p:nvSpPr>
        <p:spPr>
          <a:xfrm>
            <a:off x="3927064" y="2057977"/>
            <a:ext cx="3165387" cy="4163191"/>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chemeClr val="bg1"/>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Council Tier</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Council Age</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Council Status</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Region</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Build back status</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Performance Management Process</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r>
              <a:rPr kumimoji="0" lang="en-US" sz="1400" b="0" i="0" u="none" strike="noStrike" kern="1200" cap="none" spc="0" normalizeH="0" baseline="0" noProof="0">
                <a:ln>
                  <a:noFill/>
                </a:ln>
                <a:solidFill>
                  <a:srgbClr val="1D1D1D"/>
                </a:solidFill>
                <a:effectLst/>
                <a:uLnTx/>
                <a:uFillTx/>
                <a:latin typeface="Arial" panose="020B0604020202020204"/>
                <a:ea typeface="+mn-ea"/>
                <a:cs typeface="+mn-cs"/>
              </a:rPr>
              <a:t>Benefits Offered</a:t>
            </a: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endParaRPr lang="en-US" sz="1400">
              <a:solidFill>
                <a:srgbClr val="1D1D1D"/>
              </a:solidFill>
              <a:latin typeface="Arial" panose="020B0604020202020204"/>
            </a:endParaRP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endParaRPr kumimoji="0" lang="en-US" sz="1400" b="0" i="0" u="none" strike="noStrike" kern="1200" cap="none" spc="0" normalizeH="0" baseline="0" noProof="0">
              <a:ln>
                <a:noFill/>
              </a:ln>
              <a:solidFill>
                <a:srgbClr val="1D1D1D"/>
              </a:solidFill>
              <a:effectLst/>
              <a:uLnTx/>
              <a:uFillTx/>
              <a:latin typeface="Arial" panose="020B0604020202020204"/>
              <a:ea typeface="+mn-ea"/>
              <a:cs typeface="+mn-cs"/>
            </a:endParaRP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endParaRPr kumimoji="0" lang="en-US" sz="1400" b="0" i="0" u="none" strike="noStrike" kern="1200" cap="none" spc="0" normalizeH="0" baseline="0" noProof="0">
              <a:ln>
                <a:noFill/>
              </a:ln>
              <a:solidFill>
                <a:srgbClr val="1D1D1D"/>
              </a:solidFill>
              <a:effectLst/>
              <a:uLnTx/>
              <a:uFillTx/>
              <a:latin typeface="Arial" panose="020B0604020202020204"/>
              <a:ea typeface="+mn-ea"/>
              <a:cs typeface="+mn-cs"/>
            </a:endParaRPr>
          </a:p>
          <a:p>
            <a:pPr marL="342900" marR="0" lvl="0" indent="-274320" algn="l" defTabSz="914400" rtl="0" eaLnBrk="1" fontAlgn="auto" latinLnBrk="0" hangingPunct="1">
              <a:lnSpc>
                <a:spcPct val="90000"/>
              </a:lnSpc>
              <a:spcBef>
                <a:spcPts val="1000"/>
              </a:spcBef>
              <a:spcAft>
                <a:spcPts val="0"/>
              </a:spcAft>
              <a:buClr>
                <a:srgbClr val="C5299B"/>
              </a:buClr>
              <a:buSzPct val="90000"/>
              <a:buFont typeface="Everygirl Regular" panose="02000503000000000000" pitchFamily="2" charset="0"/>
              <a:buChar char="}"/>
              <a:tabLst/>
              <a:defRPr/>
            </a:pPr>
            <a:endParaRPr lang="en-US" sz="1400">
              <a:solidFill>
                <a:srgbClr val="1D1D1D"/>
              </a:solidFill>
              <a:latin typeface="Arial" panose="020B0604020202020204"/>
            </a:endParaRPr>
          </a:p>
        </p:txBody>
      </p:sp>
      <p:sp>
        <p:nvSpPr>
          <p:cNvPr id="5" name="Text Placeholder 8">
            <a:extLst>
              <a:ext uri="{FF2B5EF4-FFF2-40B4-BE49-F238E27FC236}">
                <a16:creationId xmlns:a16="http://schemas.microsoft.com/office/drawing/2014/main" id="{AE16D5D3-B170-9E6A-4D96-43080237277F}"/>
              </a:ext>
            </a:extLst>
          </p:cNvPr>
          <p:cNvSpPr txBox="1">
            <a:spLocks/>
          </p:cNvSpPr>
          <p:nvPr/>
        </p:nvSpPr>
        <p:spPr>
          <a:xfrm>
            <a:off x="410933" y="1679412"/>
            <a:ext cx="1862269" cy="7571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C5299B"/>
                </a:solidFill>
                <a:latin typeface="Everygirl Regular"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individual</a:t>
            </a:r>
          </a:p>
        </p:txBody>
      </p:sp>
      <p:sp>
        <p:nvSpPr>
          <p:cNvPr id="6" name="Text Placeholder 8">
            <a:extLst>
              <a:ext uri="{FF2B5EF4-FFF2-40B4-BE49-F238E27FC236}">
                <a16:creationId xmlns:a16="http://schemas.microsoft.com/office/drawing/2014/main" id="{9BB5B6CB-BAD4-4727-FE98-E028D059F2D7}"/>
              </a:ext>
            </a:extLst>
          </p:cNvPr>
          <p:cNvSpPr txBox="1">
            <a:spLocks/>
          </p:cNvSpPr>
          <p:nvPr/>
        </p:nvSpPr>
        <p:spPr>
          <a:xfrm>
            <a:off x="3958595" y="1679411"/>
            <a:ext cx="1862269" cy="7571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C5299B"/>
                </a:solidFill>
                <a:latin typeface="Everygirl Regular"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council</a:t>
            </a:r>
          </a:p>
        </p:txBody>
      </p:sp>
    </p:spTree>
    <p:extLst>
      <p:ext uri="{BB962C8B-B14F-4D97-AF65-F5344CB8AC3E}">
        <p14:creationId xmlns:p14="http://schemas.microsoft.com/office/powerpoint/2010/main" val="314401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ouple of girls posing for the camera&#10;&#10;Description automatically generated with low confidence">
            <a:extLst>
              <a:ext uri="{FF2B5EF4-FFF2-40B4-BE49-F238E27FC236}">
                <a16:creationId xmlns:a16="http://schemas.microsoft.com/office/drawing/2014/main" id="{43B83CF1-079D-E9A1-033C-0174551574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40" t="12340" r="932" b="42535"/>
          <a:stretch/>
        </p:blipFill>
        <p:spPr>
          <a:xfrm rot="21430842">
            <a:off x="813819" y="2532639"/>
            <a:ext cx="3914465" cy="2910954"/>
          </a:xfrm>
          <a:prstGeom prst="rect">
            <a:avLst/>
          </a:prstGeom>
        </p:spPr>
      </p:pic>
      <p:sp>
        <p:nvSpPr>
          <p:cNvPr id="6" name="Rectangle 1">
            <a:extLst>
              <a:ext uri="{FF2B5EF4-FFF2-40B4-BE49-F238E27FC236}">
                <a16:creationId xmlns:a16="http://schemas.microsoft.com/office/drawing/2014/main" id="{F8B54E64-0516-910C-D84C-3C22138F7BDC}"/>
              </a:ext>
            </a:extLst>
          </p:cNvPr>
          <p:cNvSpPr/>
          <p:nvPr/>
        </p:nvSpPr>
        <p:spPr>
          <a:xfrm>
            <a:off x="451573" y="366825"/>
            <a:ext cx="10908586" cy="941796"/>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spAutoFit/>
          </a:bodyPr>
          <a:lstStyle/>
          <a:p>
            <a:pPr>
              <a:lnSpc>
                <a:spcPct val="90000"/>
              </a:lnSpc>
              <a:spcBef>
                <a:spcPts val="1000"/>
              </a:spcBef>
              <a:buClr>
                <a:srgbClr val="C5299B"/>
              </a:buClr>
              <a:defRPr/>
            </a:pPr>
            <a:r>
              <a:rPr lang="en-US" sz="2800" kern="1200" noProof="0">
                <a:solidFill>
                  <a:schemeClr val="tx1"/>
                </a:solidFill>
                <a:latin typeface="Clarendon" panose="02020500000000000000" pitchFamily="18" charset="0"/>
              </a:rPr>
              <a:t>Response Rates Strong!</a:t>
            </a:r>
          </a:p>
        </p:txBody>
      </p:sp>
      <p:sp>
        <p:nvSpPr>
          <p:cNvPr id="4" name="Rectangle 1">
            <a:extLst>
              <a:ext uri="{FF2B5EF4-FFF2-40B4-BE49-F238E27FC236}">
                <a16:creationId xmlns:a16="http://schemas.microsoft.com/office/drawing/2014/main" id="{1F428B4A-06F9-1BCB-5106-3C40F35D432B}"/>
              </a:ext>
            </a:extLst>
          </p:cNvPr>
          <p:cNvSpPr/>
          <p:nvPr/>
        </p:nvSpPr>
        <p:spPr>
          <a:xfrm rot="236440">
            <a:off x="7555375" y="5923638"/>
            <a:ext cx="3916153" cy="701731"/>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C5299B"/>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400" kern="1200" spc="100" noProof="0">
                <a:solidFill>
                  <a:schemeClr val="bg1"/>
                </a:solidFill>
                <a:latin typeface="Everygirl Regular" panose="02000503000000000000" pitchFamily="2" charset="0"/>
              </a:rPr>
              <a:t>321 Responded!</a:t>
            </a:r>
          </a:p>
        </p:txBody>
      </p:sp>
      <p:graphicFrame>
        <p:nvGraphicFramePr>
          <p:cNvPr id="3" name="Chart 2">
            <a:extLst>
              <a:ext uri="{FF2B5EF4-FFF2-40B4-BE49-F238E27FC236}">
                <a16:creationId xmlns:a16="http://schemas.microsoft.com/office/drawing/2014/main" id="{5AE5EA56-BC0F-FEF3-B479-6A59AEA371BC}"/>
              </a:ext>
            </a:extLst>
          </p:cNvPr>
          <p:cNvGraphicFramePr>
            <a:graphicFrameLocks/>
          </p:cNvGraphicFramePr>
          <p:nvPr>
            <p:extLst>
              <p:ext uri="{D42A27DB-BD31-4B8C-83A1-F6EECF244321}">
                <p14:modId xmlns:p14="http://schemas.microsoft.com/office/powerpoint/2010/main" val="1505974576"/>
              </p:ext>
            </p:extLst>
          </p:nvPr>
        </p:nvGraphicFramePr>
        <p:xfrm>
          <a:off x="5315458" y="1308621"/>
          <a:ext cx="7220858" cy="46967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7824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DEFA64-B0E8-27AA-FD33-D8D22BAF287F}"/>
              </a:ext>
            </a:extLst>
          </p:cNvPr>
          <p:cNvSpPr txBox="1"/>
          <p:nvPr/>
        </p:nvSpPr>
        <p:spPr>
          <a:xfrm>
            <a:off x="3375114" y="473902"/>
            <a:ext cx="4963886" cy="861774"/>
          </a:xfrm>
          <a:prstGeom prst="rect">
            <a:avLst/>
          </a:prstGeom>
          <a:noFill/>
        </p:spPr>
        <p:txBody>
          <a:bodyPr wrap="square" rtlCol="0">
            <a:spAutoFit/>
          </a:bodyPr>
          <a:lstStyle/>
          <a:p>
            <a:pPr algn="ctr"/>
            <a:r>
              <a:rPr lang="en-US" sz="3200">
                <a:solidFill>
                  <a:srgbClr val="C5299B"/>
                </a:solidFill>
                <a:latin typeface="Clarendon" panose="02020500000000000000" pitchFamily="18" charset="0"/>
              </a:rPr>
              <a:t>Overall Favorability</a:t>
            </a:r>
          </a:p>
          <a:p>
            <a:pPr algn="ctr"/>
            <a:r>
              <a:rPr lang="en-US" i="1">
                <a:solidFill>
                  <a:srgbClr val="1D1D1D">
                    <a:lumMod val="75000"/>
                    <a:lumOff val="25000"/>
                  </a:srgbClr>
                </a:solidFill>
                <a:latin typeface="Clarendon" panose="02020500000000000000" pitchFamily="18" charset="0"/>
              </a:rPr>
              <a:t>Favorability Across All Questions</a:t>
            </a:r>
          </a:p>
        </p:txBody>
      </p:sp>
      <p:graphicFrame>
        <p:nvGraphicFramePr>
          <p:cNvPr id="8" name="Chart 7">
            <a:extLst>
              <a:ext uri="{FF2B5EF4-FFF2-40B4-BE49-F238E27FC236}">
                <a16:creationId xmlns:a16="http://schemas.microsoft.com/office/drawing/2014/main" id="{12A5D6B5-EDB4-AF9A-A649-0AF90D3E1F2B}"/>
              </a:ext>
            </a:extLst>
          </p:cNvPr>
          <p:cNvGraphicFramePr>
            <a:graphicFrameLocks/>
          </p:cNvGraphicFramePr>
          <p:nvPr>
            <p:extLst>
              <p:ext uri="{D42A27DB-BD31-4B8C-83A1-F6EECF244321}">
                <p14:modId xmlns:p14="http://schemas.microsoft.com/office/powerpoint/2010/main" val="1628602743"/>
              </p:ext>
            </p:extLst>
          </p:nvPr>
        </p:nvGraphicFramePr>
        <p:xfrm>
          <a:off x="1264193" y="1060730"/>
          <a:ext cx="9185729" cy="542775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7FF1ED4B-57A4-BF0A-4733-53C56598162B}"/>
              </a:ext>
            </a:extLst>
          </p:cNvPr>
          <p:cNvGrpSpPr/>
          <p:nvPr/>
        </p:nvGrpSpPr>
        <p:grpSpPr>
          <a:xfrm rot="240000">
            <a:off x="8254047" y="3966546"/>
            <a:ext cx="2912100" cy="2423320"/>
            <a:chOff x="7132475" y="4407000"/>
            <a:chExt cx="2765858" cy="2093647"/>
          </a:xfrm>
        </p:grpSpPr>
        <p:cxnSp>
          <p:nvCxnSpPr>
            <p:cNvPr id="10" name="Straight Arrow Connector 9">
              <a:extLst>
                <a:ext uri="{FF2B5EF4-FFF2-40B4-BE49-F238E27FC236}">
                  <a16:creationId xmlns:a16="http://schemas.microsoft.com/office/drawing/2014/main" id="{94693020-17EE-D5D8-90E3-9E90CC984AC8}"/>
                </a:ext>
              </a:extLst>
            </p:cNvPr>
            <p:cNvCxnSpPr/>
            <p:nvPr/>
          </p:nvCxnSpPr>
          <p:spPr>
            <a:xfrm flipH="1">
              <a:off x="8628992" y="4456386"/>
              <a:ext cx="5256" cy="2044261"/>
            </a:xfrm>
            <a:prstGeom prst="straightConnector1">
              <a:avLst/>
            </a:prstGeom>
            <a:noFill/>
            <a:ln w="28575" cap="flat" cmpd="sng" algn="ctr">
              <a:solidFill>
                <a:srgbClr val="E87722"/>
              </a:solidFill>
              <a:prstDash val="solid"/>
              <a:miter lim="800000"/>
            </a:ln>
            <a:effectLst/>
          </p:spPr>
        </p:cxnSp>
        <p:sp>
          <p:nvSpPr>
            <p:cNvPr id="11" name="Rectangle: Rounded Corners 10">
              <a:extLst>
                <a:ext uri="{FF2B5EF4-FFF2-40B4-BE49-F238E27FC236}">
                  <a16:creationId xmlns:a16="http://schemas.microsoft.com/office/drawing/2014/main" id="{D7DF56D2-25C4-5B10-15D9-0D801357FF31}"/>
                </a:ext>
              </a:extLst>
            </p:cNvPr>
            <p:cNvSpPr/>
            <p:nvPr/>
          </p:nvSpPr>
          <p:spPr>
            <a:xfrm>
              <a:off x="7132475" y="4407000"/>
              <a:ext cx="2765858" cy="1094509"/>
            </a:xfrm>
            <a:prstGeom prst="roundRect">
              <a:avLst/>
            </a:prstGeom>
            <a:solidFill>
              <a:srgbClr val="E87722"/>
            </a:solidFill>
            <a:ln w="12700" cap="flat" cmpd="sng" algn="ctr">
              <a:solidFill>
                <a:srgbClr val="E8772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Calibri Light"/>
                  <a:ea typeface="+mn-lt"/>
                  <a:cs typeface="Arial" panose="020B0604020202020204"/>
                </a:rPr>
                <a:t>Overall Favorability &gt;70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Calibri Light"/>
                  <a:ea typeface="+mn-lt"/>
                  <a:cs typeface="Arial" panose="020B0604020202020204"/>
                </a:rPr>
                <a:t>is healthy!</a:t>
              </a:r>
            </a:p>
          </p:txBody>
        </p:sp>
      </p:grpSp>
    </p:spTree>
    <p:extLst>
      <p:ext uri="{BB962C8B-B14F-4D97-AF65-F5344CB8AC3E}">
        <p14:creationId xmlns:p14="http://schemas.microsoft.com/office/powerpoint/2010/main" val="165852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88EFB16-7734-119D-A2FE-EEE3E53C8876}"/>
              </a:ext>
            </a:extLst>
          </p:cNvPr>
          <p:cNvSpPr/>
          <p:nvPr/>
        </p:nvSpPr>
        <p:spPr>
          <a:xfrm>
            <a:off x="1621898" y="436087"/>
            <a:ext cx="8948204" cy="757130"/>
          </a:xfrm>
          <a:custGeom>
            <a:avLst/>
            <a:gdLst>
              <a:gd name="connsiteX0" fmla="*/ 0 w 10600505"/>
              <a:gd name="connsiteY0" fmla="*/ 0 h 992595"/>
              <a:gd name="connsiteX1" fmla="*/ 10600505 w 10600505"/>
              <a:gd name="connsiteY1" fmla="*/ 0 h 992595"/>
              <a:gd name="connsiteX2" fmla="*/ 10600505 w 10600505"/>
              <a:gd name="connsiteY2" fmla="*/ 992595 h 992595"/>
              <a:gd name="connsiteX3" fmla="*/ 0 w 10600505"/>
              <a:gd name="connsiteY3" fmla="*/ 992595 h 992595"/>
              <a:gd name="connsiteX4" fmla="*/ 0 w 10600505"/>
              <a:gd name="connsiteY4" fmla="*/ 0 h 992595"/>
              <a:gd name="connsiteX0" fmla="*/ 58366 w 10600505"/>
              <a:gd name="connsiteY0" fmla="*/ 58366 h 992595"/>
              <a:gd name="connsiteX1" fmla="*/ 10600505 w 10600505"/>
              <a:gd name="connsiteY1" fmla="*/ 0 h 992595"/>
              <a:gd name="connsiteX2" fmla="*/ 10600505 w 10600505"/>
              <a:gd name="connsiteY2" fmla="*/ 992595 h 992595"/>
              <a:gd name="connsiteX3" fmla="*/ 0 w 10600505"/>
              <a:gd name="connsiteY3" fmla="*/ 992595 h 992595"/>
              <a:gd name="connsiteX4" fmla="*/ 58366 w 10600505"/>
              <a:gd name="connsiteY4" fmla="*/ 58366 h 992595"/>
              <a:gd name="connsiteX0" fmla="*/ 48638 w 10600505"/>
              <a:gd name="connsiteY0" fmla="*/ 19456 h 992595"/>
              <a:gd name="connsiteX1" fmla="*/ 10600505 w 10600505"/>
              <a:gd name="connsiteY1" fmla="*/ 0 h 992595"/>
              <a:gd name="connsiteX2" fmla="*/ 10600505 w 10600505"/>
              <a:gd name="connsiteY2" fmla="*/ 992595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493500 w 10600505"/>
              <a:gd name="connsiteY2" fmla="*/ 982867 h 992595"/>
              <a:gd name="connsiteX3" fmla="*/ 0 w 10600505"/>
              <a:gd name="connsiteY3" fmla="*/ 992595 h 992595"/>
              <a:gd name="connsiteX4" fmla="*/ 48638 w 10600505"/>
              <a:gd name="connsiteY4" fmla="*/ 19456 h 992595"/>
              <a:gd name="connsiteX0" fmla="*/ 48638 w 10600505"/>
              <a:gd name="connsiteY0" fmla="*/ 19456 h 992595"/>
              <a:gd name="connsiteX1" fmla="*/ 10600505 w 10600505"/>
              <a:gd name="connsiteY1" fmla="*/ 0 h 992595"/>
              <a:gd name="connsiteX2" fmla="*/ 10522683 w 10600505"/>
              <a:gd name="connsiteY2" fmla="*/ 982867 h 992595"/>
              <a:gd name="connsiteX3" fmla="*/ 0 w 10600505"/>
              <a:gd name="connsiteY3" fmla="*/ 992595 h 992595"/>
              <a:gd name="connsiteX4" fmla="*/ 48638 w 10600505"/>
              <a:gd name="connsiteY4"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48638 w 10532411"/>
              <a:gd name="connsiteY4" fmla="*/ 19456 h 992595"/>
              <a:gd name="connsiteX0" fmla="*/ 177904 w 10661677"/>
              <a:gd name="connsiteY0" fmla="*/ 19456 h 992595"/>
              <a:gd name="connsiteX1" fmla="*/ 10661677 w 10661677"/>
              <a:gd name="connsiteY1" fmla="*/ 0 h 992595"/>
              <a:gd name="connsiteX2" fmla="*/ 10651949 w 10661677"/>
              <a:gd name="connsiteY2" fmla="*/ 982867 h 992595"/>
              <a:gd name="connsiteX3" fmla="*/ 129266 w 10661677"/>
              <a:gd name="connsiteY3" fmla="*/ 992595 h 992595"/>
              <a:gd name="connsiteX4" fmla="*/ 163 w 10661677"/>
              <a:gd name="connsiteY4" fmla="*/ 457200 h 992595"/>
              <a:gd name="connsiteX5" fmla="*/ 177904 w 10661677"/>
              <a:gd name="connsiteY5" fmla="*/ 19456 h 992595"/>
              <a:gd name="connsiteX0" fmla="*/ 48638 w 10532411"/>
              <a:gd name="connsiteY0" fmla="*/ 19456 h 992595"/>
              <a:gd name="connsiteX1" fmla="*/ 10532411 w 10532411"/>
              <a:gd name="connsiteY1" fmla="*/ 0 h 992595"/>
              <a:gd name="connsiteX2" fmla="*/ 10522683 w 10532411"/>
              <a:gd name="connsiteY2" fmla="*/ 982867 h 992595"/>
              <a:gd name="connsiteX3" fmla="*/ 0 w 10532411"/>
              <a:gd name="connsiteY3" fmla="*/ 992595 h 992595"/>
              <a:gd name="connsiteX4" fmla="*/ 7084 w 10532411"/>
              <a:gd name="connsiteY4" fmla="*/ 505838 h 992595"/>
              <a:gd name="connsiteX5" fmla="*/ 48638 w 10532411"/>
              <a:gd name="connsiteY5" fmla="*/ 19456 h 992595"/>
              <a:gd name="connsiteX0" fmla="*/ 0 w 10554565"/>
              <a:gd name="connsiteY0" fmla="*/ 0 h 997649"/>
              <a:gd name="connsiteX1" fmla="*/ 10554565 w 10554565"/>
              <a:gd name="connsiteY1" fmla="*/ 5054 h 997649"/>
              <a:gd name="connsiteX2" fmla="*/ 10544837 w 10554565"/>
              <a:gd name="connsiteY2" fmla="*/ 987921 h 997649"/>
              <a:gd name="connsiteX3" fmla="*/ 22154 w 10554565"/>
              <a:gd name="connsiteY3" fmla="*/ 997649 h 997649"/>
              <a:gd name="connsiteX4" fmla="*/ 29238 w 10554565"/>
              <a:gd name="connsiteY4" fmla="*/ 510892 h 997649"/>
              <a:gd name="connsiteX5" fmla="*/ 0 w 10554565"/>
              <a:gd name="connsiteY5" fmla="*/ 0 h 99764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42231 h 1047309"/>
              <a:gd name="connsiteX1" fmla="*/ 10554565 w 10563011"/>
              <a:gd name="connsiteY1" fmla="*/ 47285 h 1047309"/>
              <a:gd name="connsiteX2" fmla="*/ 10562534 w 10563011"/>
              <a:gd name="connsiteY2" fmla="*/ 1047309 h 1047309"/>
              <a:gd name="connsiteX3" fmla="*/ 22154 w 10563011"/>
              <a:gd name="connsiteY3" fmla="*/ 1039880 h 1047309"/>
              <a:gd name="connsiteX4" fmla="*/ 29238 w 10563011"/>
              <a:gd name="connsiteY4" fmla="*/ 553123 h 1047309"/>
              <a:gd name="connsiteX5" fmla="*/ 0 w 10563011"/>
              <a:gd name="connsiteY5" fmla="*/ 42231 h 1047309"/>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10554565 w 10563011"/>
              <a:gd name="connsiteY1" fmla="*/ 5054 h 1005078"/>
              <a:gd name="connsiteX2" fmla="*/ 10562534 w 10563011"/>
              <a:gd name="connsiteY2" fmla="*/ 1005078 h 1005078"/>
              <a:gd name="connsiteX3" fmla="*/ 22154 w 10563011"/>
              <a:gd name="connsiteY3" fmla="*/ 997649 h 1005078"/>
              <a:gd name="connsiteX4" fmla="*/ 29238 w 10563011"/>
              <a:gd name="connsiteY4" fmla="*/ 510892 h 1005078"/>
              <a:gd name="connsiteX5" fmla="*/ 0 w 10563011"/>
              <a:gd name="connsiteY5"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2154 w 10563011"/>
              <a:gd name="connsiteY4" fmla="*/ 997649 h 1005078"/>
              <a:gd name="connsiteX5" fmla="*/ 29238 w 10563011"/>
              <a:gd name="connsiteY5" fmla="*/ 510892 h 1005078"/>
              <a:gd name="connsiteX6" fmla="*/ 0 w 10563011"/>
              <a:gd name="connsiteY6"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2819350 w 10563011"/>
              <a:gd name="connsiteY4" fmla="*/ 987285 h 1005078"/>
              <a:gd name="connsiteX5" fmla="*/ 22154 w 10563011"/>
              <a:gd name="connsiteY5" fmla="*/ 997649 h 1005078"/>
              <a:gd name="connsiteX6" fmla="*/ 29238 w 10563011"/>
              <a:gd name="connsiteY6" fmla="*/ 510892 h 1005078"/>
              <a:gd name="connsiteX7" fmla="*/ 0 w 10563011"/>
              <a:gd name="connsiteY7" fmla="*/ 0 h 1005078"/>
              <a:gd name="connsiteX0" fmla="*/ 0 w 10563011"/>
              <a:gd name="connsiteY0" fmla="*/ 0 h 1005078"/>
              <a:gd name="connsiteX1" fmla="*/ 8206193 w 10563011"/>
              <a:gd name="connsiteY1" fmla="*/ 12927 h 1005078"/>
              <a:gd name="connsiteX2" fmla="*/ 10554565 w 10563011"/>
              <a:gd name="connsiteY2" fmla="*/ 5054 h 1005078"/>
              <a:gd name="connsiteX3" fmla="*/ 10562534 w 10563011"/>
              <a:gd name="connsiteY3" fmla="*/ 1005078 h 1005078"/>
              <a:gd name="connsiteX4" fmla="*/ 8949442 w 10563011"/>
              <a:gd name="connsiteY4" fmla="*/ 996309 h 1005078"/>
              <a:gd name="connsiteX5" fmla="*/ 2819350 w 10563011"/>
              <a:gd name="connsiteY5" fmla="*/ 987285 h 1005078"/>
              <a:gd name="connsiteX6" fmla="*/ 22154 w 10563011"/>
              <a:gd name="connsiteY6" fmla="*/ 997649 h 1005078"/>
              <a:gd name="connsiteX7" fmla="*/ 29238 w 10563011"/>
              <a:gd name="connsiteY7" fmla="*/ 510892 h 1005078"/>
              <a:gd name="connsiteX8" fmla="*/ 0 w 10563011"/>
              <a:gd name="connsiteY8" fmla="*/ 0 h 1005078"/>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2857234 w 10600895"/>
              <a:gd name="connsiteY5" fmla="*/ 987285 h 1005078"/>
              <a:gd name="connsiteX6" fmla="*/ 60038 w 10600895"/>
              <a:gd name="connsiteY6" fmla="*/ 997649 h 1005078"/>
              <a:gd name="connsiteX7" fmla="*/ 315 w 10600895"/>
              <a:gd name="connsiteY7" fmla="*/ 510125 h 1005078"/>
              <a:gd name="connsiteX8" fmla="*/ 37884 w 10600895"/>
              <a:gd name="connsiteY8" fmla="*/ 0 h 1005078"/>
              <a:gd name="connsiteX0" fmla="*/ 37884 w 10600895"/>
              <a:gd name="connsiteY0" fmla="*/ 0 h 1014254"/>
              <a:gd name="connsiteX1" fmla="*/ 8244077 w 10600895"/>
              <a:gd name="connsiteY1" fmla="*/ 12927 h 1014254"/>
              <a:gd name="connsiteX2" fmla="*/ 10592449 w 10600895"/>
              <a:gd name="connsiteY2" fmla="*/ 5054 h 1014254"/>
              <a:gd name="connsiteX3" fmla="*/ 10600418 w 10600895"/>
              <a:gd name="connsiteY3" fmla="*/ 1005078 h 1014254"/>
              <a:gd name="connsiteX4" fmla="*/ 8987326 w 10600895"/>
              <a:gd name="connsiteY4" fmla="*/ 996309 h 1014254"/>
              <a:gd name="connsiteX5" fmla="*/ 4681412 w 10600895"/>
              <a:gd name="connsiteY5" fmla="*/ 1014254 h 1014254"/>
              <a:gd name="connsiteX6" fmla="*/ 2857234 w 10600895"/>
              <a:gd name="connsiteY6" fmla="*/ 987285 h 1014254"/>
              <a:gd name="connsiteX7" fmla="*/ 60038 w 10600895"/>
              <a:gd name="connsiteY7" fmla="*/ 997649 h 1014254"/>
              <a:gd name="connsiteX8" fmla="*/ 315 w 10600895"/>
              <a:gd name="connsiteY8" fmla="*/ 510125 h 1014254"/>
              <a:gd name="connsiteX9" fmla="*/ 37884 w 10600895"/>
              <a:gd name="connsiteY9" fmla="*/ 0 h 1014254"/>
              <a:gd name="connsiteX0" fmla="*/ 37884 w 10600895"/>
              <a:gd name="connsiteY0" fmla="*/ 0 h 1005078"/>
              <a:gd name="connsiteX1" fmla="*/ 8244077 w 10600895"/>
              <a:gd name="connsiteY1" fmla="*/ 12927 h 1005078"/>
              <a:gd name="connsiteX2" fmla="*/ 10592449 w 10600895"/>
              <a:gd name="connsiteY2" fmla="*/ 5054 h 1005078"/>
              <a:gd name="connsiteX3" fmla="*/ 10600418 w 10600895"/>
              <a:gd name="connsiteY3" fmla="*/ 1005078 h 1005078"/>
              <a:gd name="connsiteX4" fmla="*/ 8987326 w 10600895"/>
              <a:gd name="connsiteY4" fmla="*/ 996309 h 1005078"/>
              <a:gd name="connsiteX5" fmla="*/ 4715714 w 10600895"/>
              <a:gd name="connsiteY5" fmla="*/ 1000080 h 1005078"/>
              <a:gd name="connsiteX6" fmla="*/ 2857234 w 10600895"/>
              <a:gd name="connsiteY6" fmla="*/ 987285 h 1005078"/>
              <a:gd name="connsiteX7" fmla="*/ 60038 w 10600895"/>
              <a:gd name="connsiteY7" fmla="*/ 997649 h 1005078"/>
              <a:gd name="connsiteX8" fmla="*/ 315 w 10600895"/>
              <a:gd name="connsiteY8" fmla="*/ 510125 h 1005078"/>
              <a:gd name="connsiteX9" fmla="*/ 37884 w 10600895"/>
              <a:gd name="connsiteY9" fmla="*/ 0 h 1005078"/>
              <a:gd name="connsiteX0" fmla="*/ 37884 w 10600895"/>
              <a:gd name="connsiteY0" fmla="*/ 0 h 1005078"/>
              <a:gd name="connsiteX1" fmla="*/ 1774091 w 10600895"/>
              <a:gd name="connsiteY1" fmla="*/ 7482 h 1005078"/>
              <a:gd name="connsiteX2" fmla="*/ 8244077 w 10600895"/>
              <a:gd name="connsiteY2" fmla="*/ 12927 h 1005078"/>
              <a:gd name="connsiteX3" fmla="*/ 10592449 w 10600895"/>
              <a:gd name="connsiteY3" fmla="*/ 5054 h 1005078"/>
              <a:gd name="connsiteX4" fmla="*/ 10600418 w 10600895"/>
              <a:gd name="connsiteY4" fmla="*/ 1005078 h 1005078"/>
              <a:gd name="connsiteX5" fmla="*/ 8987326 w 10600895"/>
              <a:gd name="connsiteY5" fmla="*/ 996309 h 1005078"/>
              <a:gd name="connsiteX6" fmla="*/ 4715714 w 10600895"/>
              <a:gd name="connsiteY6" fmla="*/ 1000080 h 1005078"/>
              <a:gd name="connsiteX7" fmla="*/ 2857234 w 10600895"/>
              <a:gd name="connsiteY7" fmla="*/ 987285 h 1005078"/>
              <a:gd name="connsiteX8" fmla="*/ 60038 w 10600895"/>
              <a:gd name="connsiteY8" fmla="*/ 997649 h 1005078"/>
              <a:gd name="connsiteX9" fmla="*/ 315 w 10600895"/>
              <a:gd name="connsiteY9" fmla="*/ 510125 h 1005078"/>
              <a:gd name="connsiteX10" fmla="*/ 37884 w 10600895"/>
              <a:gd name="connsiteY10" fmla="*/ 0 h 1005078"/>
              <a:gd name="connsiteX0" fmla="*/ 37884 w 10600895"/>
              <a:gd name="connsiteY0" fmla="*/ 6973 h 1012051"/>
              <a:gd name="connsiteX1" fmla="*/ 1790164 w 10600895"/>
              <a:gd name="connsiteY1" fmla="*/ 0 h 1012051"/>
              <a:gd name="connsiteX2" fmla="*/ 8244077 w 10600895"/>
              <a:gd name="connsiteY2" fmla="*/ 19900 h 1012051"/>
              <a:gd name="connsiteX3" fmla="*/ 10592449 w 10600895"/>
              <a:gd name="connsiteY3" fmla="*/ 12027 h 1012051"/>
              <a:gd name="connsiteX4" fmla="*/ 10600418 w 10600895"/>
              <a:gd name="connsiteY4" fmla="*/ 1012051 h 1012051"/>
              <a:gd name="connsiteX5" fmla="*/ 8987326 w 10600895"/>
              <a:gd name="connsiteY5" fmla="*/ 1003282 h 1012051"/>
              <a:gd name="connsiteX6" fmla="*/ 4715714 w 10600895"/>
              <a:gd name="connsiteY6" fmla="*/ 1007053 h 1012051"/>
              <a:gd name="connsiteX7" fmla="*/ 2857234 w 10600895"/>
              <a:gd name="connsiteY7" fmla="*/ 994258 h 1012051"/>
              <a:gd name="connsiteX8" fmla="*/ 60038 w 10600895"/>
              <a:gd name="connsiteY8" fmla="*/ 1004622 h 1012051"/>
              <a:gd name="connsiteX9" fmla="*/ 315 w 10600895"/>
              <a:gd name="connsiteY9" fmla="*/ 517098 h 1012051"/>
              <a:gd name="connsiteX10" fmla="*/ 37884 w 10600895"/>
              <a:gd name="connsiteY10" fmla="*/ 6973 h 10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895" h="1012051">
                <a:moveTo>
                  <a:pt x="37884" y="6973"/>
                </a:moveTo>
                <a:lnTo>
                  <a:pt x="1790164" y="0"/>
                </a:lnTo>
                <a:lnTo>
                  <a:pt x="8244077" y="19900"/>
                </a:lnTo>
                <a:lnTo>
                  <a:pt x="10592449" y="12027"/>
                </a:lnTo>
                <a:cubicBezTo>
                  <a:pt x="10589206" y="339649"/>
                  <a:pt x="10603661" y="684429"/>
                  <a:pt x="10600418" y="1012051"/>
                </a:cubicBezTo>
                <a:lnTo>
                  <a:pt x="8987326" y="1003282"/>
                </a:lnTo>
                <a:lnTo>
                  <a:pt x="4715714" y="1007053"/>
                </a:lnTo>
                <a:lnTo>
                  <a:pt x="2857234" y="994258"/>
                </a:lnTo>
                <a:lnTo>
                  <a:pt x="60038" y="1004622"/>
                </a:lnTo>
                <a:cubicBezTo>
                  <a:pt x="65642" y="835885"/>
                  <a:pt x="-5289" y="685835"/>
                  <a:pt x="315" y="517098"/>
                </a:cubicBezTo>
                <a:lnTo>
                  <a:pt x="37884" y="6973"/>
                </a:lnTo>
                <a:close/>
              </a:path>
            </a:pathLst>
          </a:custGeom>
          <a:solidFill>
            <a:srgbClr val="ECECEC"/>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lnSpc>
                <a:spcPct val="90000"/>
              </a:lnSpc>
              <a:spcBef>
                <a:spcPts val="1000"/>
              </a:spcBef>
              <a:buClr>
                <a:srgbClr val="C5299B"/>
              </a:buClr>
              <a:defRPr/>
            </a:pPr>
            <a:r>
              <a:rPr lang="en-US" sz="2800" kern="1200" noProof="0">
                <a:solidFill>
                  <a:schemeClr val="tx1"/>
                </a:solidFill>
                <a:latin typeface="Clarendon" panose="02020500000000000000" pitchFamily="18" charset="0"/>
              </a:rPr>
              <a:t>Engagement Profiles Across All Responses</a:t>
            </a:r>
          </a:p>
        </p:txBody>
      </p:sp>
      <p:graphicFrame>
        <p:nvGraphicFramePr>
          <p:cNvPr id="4" name="Chart 3">
            <a:extLst>
              <a:ext uri="{FF2B5EF4-FFF2-40B4-BE49-F238E27FC236}">
                <a16:creationId xmlns:a16="http://schemas.microsoft.com/office/drawing/2014/main" id="{24FC1599-56B7-0378-3688-598DB67BD07E}"/>
              </a:ext>
            </a:extLst>
          </p:cNvPr>
          <p:cNvGraphicFramePr>
            <a:graphicFrameLocks/>
          </p:cNvGraphicFramePr>
          <p:nvPr>
            <p:extLst>
              <p:ext uri="{D42A27DB-BD31-4B8C-83A1-F6EECF244321}">
                <p14:modId xmlns:p14="http://schemas.microsoft.com/office/powerpoint/2010/main" val="3342636411"/>
              </p:ext>
            </p:extLst>
          </p:nvPr>
        </p:nvGraphicFramePr>
        <p:xfrm>
          <a:off x="1180692" y="1449311"/>
          <a:ext cx="10014846" cy="490649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D31F6CE-DCF1-6DF1-EC9A-8F1A2470DDD6}"/>
              </a:ext>
            </a:extLst>
          </p:cNvPr>
          <p:cNvSpPr txBox="1"/>
          <p:nvPr/>
        </p:nvSpPr>
        <p:spPr>
          <a:xfrm>
            <a:off x="1621898" y="4854691"/>
            <a:ext cx="2110154" cy="1107996"/>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Highly engaged employees are strongly connected to their places of work. They are often advocates of the organization and make an extra effort to achieve great results</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674892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OTR PPT">
      <a:dk1>
        <a:srgbClr val="393839"/>
      </a:dk1>
      <a:lt1>
        <a:sysClr val="window" lastClr="FFFFFF"/>
      </a:lt1>
      <a:dk2>
        <a:srgbClr val="FFF7EE"/>
      </a:dk2>
      <a:lt2>
        <a:srgbClr val="E5E6E5"/>
      </a:lt2>
      <a:accent1>
        <a:srgbClr val="C5299B"/>
      </a:accent1>
      <a:accent2>
        <a:srgbClr val="FFB81C"/>
      </a:accent2>
      <a:accent3>
        <a:srgbClr val="00AB8E"/>
      </a:accent3>
      <a:accent4>
        <a:srgbClr val="622F80"/>
      </a:accent4>
      <a:accent5>
        <a:srgbClr val="E87722"/>
      </a:accent5>
      <a:accent6>
        <a:srgbClr val="78BE20"/>
      </a:accent6>
      <a:hlink>
        <a:srgbClr val="C5299B"/>
      </a:hlink>
      <a:folHlink>
        <a:srgbClr val="622F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GOTR">
    <a:dk1>
      <a:sysClr val="windowText" lastClr="000000"/>
    </a:dk1>
    <a:lt1>
      <a:srgbClr val="C5299B"/>
    </a:lt1>
    <a:dk2>
      <a:srgbClr val="78BE20"/>
    </a:dk2>
    <a:lt2>
      <a:srgbClr val="FFB81C"/>
    </a:lt2>
    <a:accent1>
      <a:srgbClr val="E87722"/>
    </a:accent1>
    <a:accent2>
      <a:srgbClr val="00AB8E"/>
    </a:accent2>
    <a:accent3>
      <a:srgbClr val="653379"/>
    </a:accent3>
    <a:accent4>
      <a:srgbClr val="298FC2"/>
    </a:accent4>
    <a:accent5>
      <a:srgbClr val="E5E1E6"/>
    </a:accent5>
    <a:accent6>
      <a:srgbClr val="EFB3EE"/>
    </a:accent6>
    <a:hlink>
      <a:srgbClr val="7030A0"/>
    </a:hlink>
    <a:folHlink>
      <a:srgbClr val="4B4F5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PPT Colors">
    <a:dk1>
      <a:srgbClr val="1D1D1D"/>
    </a:dk1>
    <a:lt1>
      <a:srgbClr val="FFFFFF"/>
    </a:lt1>
    <a:dk2>
      <a:srgbClr val="1D1D1D"/>
    </a:dk2>
    <a:lt2>
      <a:srgbClr val="1D1D1D"/>
    </a:lt2>
    <a:accent1>
      <a:srgbClr val="E87722"/>
    </a:accent1>
    <a:accent2>
      <a:srgbClr val="C5299B"/>
    </a:accent2>
    <a:accent3>
      <a:srgbClr val="6D3F84"/>
    </a:accent3>
    <a:accent4>
      <a:srgbClr val="FCB426"/>
    </a:accent4>
    <a:accent5>
      <a:srgbClr val="00AB8E"/>
    </a:accent5>
    <a:accent6>
      <a:srgbClr val="482366"/>
    </a:accent6>
    <a:hlink>
      <a:srgbClr val="E277C6"/>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A99556E4ACA4458D045F4951FB4C57" ma:contentTypeVersion="50" ma:contentTypeDescription="Create a new document." ma:contentTypeScope="" ma:versionID="4f416a5ae9ca4ad8f707925063cbce33">
  <xsd:schema xmlns:xsd="http://www.w3.org/2001/XMLSchema" xmlns:xs="http://www.w3.org/2001/XMLSchema" xmlns:p="http://schemas.microsoft.com/office/2006/metadata/properties" xmlns:ns1="5827ed1b-b83f-484c-85a2-9afbd196fb74" xmlns:ns3="6ad7ced6-568a-4007-820b-328abb07e7a7" targetNamespace="http://schemas.microsoft.com/office/2006/metadata/properties" ma:root="true" ma:fieldsID="8212535251e9d77d0f45aa1759b2bdb5" ns1:_="" ns3:_="">
    <xsd:import namespace="5827ed1b-b83f-484c-85a2-9afbd196fb74"/>
    <xsd:import namespace="6ad7ced6-568a-4007-820b-328abb07e7a7"/>
    <xsd:element name="properties">
      <xsd:complexType>
        <xsd:sequence>
          <xsd:element name="documentManagement">
            <xsd:complexType>
              <xsd:all>
                <xsd:element ref="ns1:Owner" minOccurs="0"/>
                <xsd:element ref="ns1:A" minOccurs="0"/>
                <xsd:element ref="ns1:B" minOccurs="0"/>
                <xsd:element ref="ns1:_x0043_" minOccurs="0"/>
                <xsd:element ref="ns1:ReviewGrade" minOccurs="0"/>
                <xsd:element ref="ns1:Date" minOccurs="0"/>
                <xsd:element ref="ns1:Departments" minOccurs="0"/>
                <xsd:element ref="ns1:Categories" minOccurs="0"/>
                <xsd:element ref="ns1:Section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OCR" minOccurs="0"/>
                <xsd:element ref="ns1:MediaServiceGenerationTime" minOccurs="0"/>
                <xsd:element ref="ns1:MediaServiceEventHashCode" minOccurs="0"/>
                <xsd:element ref="ns3:SharedWithUsers" minOccurs="0"/>
                <xsd:element ref="ns3:SharedWithDetails" minOccurs="0"/>
                <xsd:element ref="ns1:f49c" minOccurs="0"/>
                <xsd:element ref="ns1:f2667404-129a-4949-81fd-b6b0d7fa8482CountryOrRegion" minOccurs="0"/>
                <xsd:element ref="ns1:f2667404-129a-4949-81fd-b6b0d7fa8482State" minOccurs="0"/>
                <xsd:element ref="ns1:f2667404-129a-4949-81fd-b6b0d7fa8482City" minOccurs="0"/>
                <xsd:element ref="ns1:f2667404-129a-4949-81fd-b6b0d7fa8482PostalCode" minOccurs="0"/>
                <xsd:element ref="ns1:f2667404-129a-4949-81fd-b6b0d7fa8482Street" minOccurs="0"/>
                <xsd:element ref="ns1:f2667404-129a-4949-81fd-b6b0d7fa8482GeoLoc" minOccurs="0"/>
                <xsd:element ref="ns1:f2667404-129a-4949-81fd-b6b0d7fa8482DispName" minOccurs="0"/>
                <xsd:element ref="ns1:alwz" minOccurs="0"/>
                <xsd:element ref="ns1:MediaLengthInSeconds" minOccurs="0"/>
                <xsd:element ref="ns1:MediaServiceLocation" minOccurs="0"/>
                <xsd:element ref="ns1:ReviewPeriod" minOccurs="0"/>
                <xsd:element ref="ns1:PublishtoIntranet" minOccurs="0"/>
                <xsd:element ref="ns1:lcf76f155ced4ddcb4097134ff3c332f" minOccurs="0"/>
                <xsd:element ref="ns3:TaxCatchAll"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7ed1b-b83f-484c-85a2-9afbd196fb74" elementFormDefault="qualified">
    <xsd:import namespace="http://schemas.microsoft.com/office/2006/documentManagement/types"/>
    <xsd:import namespace="http://schemas.microsoft.com/office/infopath/2007/PartnerControls"/>
    <xsd:element name="Owner" ma:index="0" nillable="true" ma:displayName="Owner" ma:format="Dropdown" ma:list="UserInfo" ma:SharePointGroup="0" ma:internalName="Own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 ma:index="2" nillable="true" ma:displayName="Department" ma:format="Dropdown" ma:internalName="A" ma:readOnly="false">
      <xsd:complexType>
        <xsd:complexContent>
          <xsd:extension base="dms:MultiChoice">
            <xsd:sequence>
              <xsd:element name="Value" maxOccurs="unbounded" minOccurs="0" nillable="true">
                <xsd:simpleType>
                  <xsd:restriction base="dms:Choice">
                    <xsd:enumeration value="Funding &amp; Partnerships"/>
                    <xsd:enumeration value="Human Resources"/>
                    <xsd:enumeration value="Home Page"/>
                    <xsd:enumeration value="Marketing &amp; PR"/>
                    <xsd:enumeration value="Merchandise"/>
                    <xsd:enumeration value="Operations"/>
                    <xsd:enumeration value="Org Info"/>
                    <xsd:enumeration value="Policy &amp; Risk"/>
                    <xsd:enumeration value="Programming"/>
                  </xsd:restriction>
                </xsd:simpleType>
              </xsd:element>
            </xsd:sequence>
          </xsd:extension>
        </xsd:complexContent>
      </xsd:complexType>
    </xsd:element>
    <xsd:element name="B" ma:index="3" nillable="true" ma:displayName="Category" ma:format="Dropdown" ma:internalName="B" ma:readOnly="false">
      <xsd:complexType>
        <xsd:complexContent>
          <xsd:extension base="dms:MultiChoice">
            <xsd:sequence>
              <xsd:element name="Value" maxOccurs="unbounded" minOccurs="0" nillable="true">
                <xsd:simpleType>
                  <xsd:restriction base="dms:Choice">
                    <xsd:enumeration value="5K Merchandise"/>
                    <xsd:enumeration value="Access &amp; Inclusion Statement"/>
                    <xsd:enumeration value="Advocacy"/>
                    <xsd:enumeration value="Board of Directors"/>
                    <xsd:enumeration value="Boy Programming"/>
                    <xsd:enumeration value="Brand Standards"/>
                    <xsd:enumeration value="Bulk Order"/>
                    <xsd:enumeration value="Camp GOTR"/>
                    <xsd:enumeration value="Camp GOTR Merchandise"/>
                    <xsd:enumeration value="Campaigns"/>
                    <xsd:enumeration value="Coach Recruitment"/>
                    <xsd:enumeration value="Coaches"/>
                    <xsd:enumeration value="Communications"/>
                    <xsd:enumeration value="Copycats &amp; Intellectual Property"/>
                    <xsd:enumeration value="Coronavirus Resources"/>
                    <xsd:enumeration value="Corporate Partners"/>
                    <xsd:enumeration value="Council Change Forms"/>
                    <xsd:enumeration value="Council Directories &amp; Tiers"/>
                    <xsd:enumeration value="Crisis Management &amp; Communications"/>
                    <xsd:enumeration value="Curriculum Ordering"/>
                    <xsd:enumeration value="Cybersecurity"/>
                    <xsd:enumeration value="Disability Inclusion"/>
                    <xsd:enumeration value="Evaluation"/>
                    <xsd:enumeration value="Events"/>
                    <xsd:enumeration value="Fall 2020 Programming"/>
                    <xsd:enumeration value="Fall 2021 Programming"/>
                    <xsd:enumeration value="Fees"/>
                    <xsd:enumeration value="Finance"/>
                    <xsd:enumeration value="Girls on the Run"/>
                    <xsd:enumeration value="Girls on the Run 5K"/>
                    <xsd:enumeration value="GOTR at Home"/>
                    <xsd:enumeration value="GOTR for Grown Ups"/>
                    <xsd:enumeration value="Grants"/>
                    <xsd:enumeration value="Heart &amp; Sole"/>
                    <xsd:enumeration value="Hello, Mountain Mover!"/>
                    <xsd:enumeration value="Hello, Superstar!"/>
                    <xsd:enumeration value="Inclusion, Diversity, Equity &amp; Access"/>
                    <xsd:enumeration value="Individual Donors"/>
                    <xsd:enumeration value="Insurance Information"/>
                    <xsd:enumeration value="Issue Briefs"/>
                    <xsd:enumeration value="Legal"/>
                    <xsd:enumeration value="Local Sponsors"/>
                    <xsd:enumeration value="Logos"/>
                    <xsd:enumeration value="Materials &amp; Templates"/>
                    <xsd:enumeration value="Media"/>
                    <xsd:enumeration value="Merchandise Calendar"/>
                    <xsd:enumeration value="Merchandise Guide"/>
                    <xsd:enumeration value="Mission Advancement"/>
                    <xsd:enumeration value="National Partners"/>
                    <xsd:enumeration value="News Media"/>
                    <xsd:enumeration value="Nonprofit Risk Management Center"/>
                    <xsd:enumeration value="Organization Updates"/>
                    <xsd:enumeration value="Policies"/>
                    <xsd:enumeration value="Power Up Summer Pilot"/>
                    <xsd:enumeration value="Program Management"/>
                    <xsd:enumeration value="Program Shirts"/>
                    <xsd:enumeration value="Reporting &amp; KPIs"/>
                    <xsd:enumeration value="Resource Roundup"/>
                    <xsd:enumeration value="Site Recruitment"/>
                    <xsd:enumeration value="Social Media"/>
                    <xsd:enumeration value="SoleMates"/>
                    <xsd:enumeration value="Sponsors &amp; Partners"/>
                    <xsd:enumeration value="Staff"/>
                    <xsd:enumeration value="Tech Tools"/>
                    <xsd:enumeration value="Training &amp; Development"/>
                    <xsd:enumeration value="Translated Materials"/>
                    <xsd:enumeration value="Unstoppable Us"/>
                    <xsd:enumeration value="Videos"/>
                    <xsd:enumeration value="Volunteer"/>
                    <xsd:enumeration value="Waiver"/>
                    <xsd:enumeration value="Webinar Decks"/>
                    <xsd:enumeration value="Websites"/>
                    <xsd:enumeration value="Wellness"/>
                  </xsd:restriction>
                </xsd:simpleType>
              </xsd:element>
            </xsd:sequence>
          </xsd:extension>
        </xsd:complexContent>
      </xsd:complexType>
    </xsd:element>
    <xsd:element name="_x0043_" ma:index="4" nillable="true" ma:displayName="Subcategory" ma:format="Dropdown" ma:internalName="_x0043_">
      <xsd:complexType>
        <xsd:complexContent>
          <xsd:extension base="dms:MultiChoice">
            <xsd:sequence>
              <xsd:element name="Value" maxOccurs="unbounded" minOccurs="0" nillable="true">
                <xsd:simpleType>
                  <xsd:restriction base="dms:Choice">
                    <xsd:enumeration value="2022"/>
                    <xsd:enumeration value="2022- November"/>
                    <xsd:enumeration value="2023"/>
                    <xsd:enumeration value="2023- April"/>
                    <xsd:enumeration value="2023- October"/>
                    <xsd:enumeration value="2023- January"/>
                    <xsd:enumeration value="2024- January"/>
                    <xsd:enumeration value="2024"/>
                    <xsd:enumeration value="5K"/>
                    <xsd:enumeration value="5K Annual"/>
                    <xsd:enumeration value="Activation &amp; Accountability"/>
                    <xsd:enumeration value="Addendums"/>
                    <xsd:enumeration value="Adidas"/>
                    <xsd:enumeration value="AFS"/>
                    <xsd:enumeration value="Alternative Delivery"/>
                    <xsd:enumeration value="Always"/>
                    <xsd:enumeration value="Amazon"/>
                    <xsd:enumeration value="Anniversary"/>
                    <xsd:enumeration value="Annual Reports"/>
                    <xsd:enumeration value="Appeals"/>
                    <xsd:enumeration value="BAND"/>
                    <xsd:enumeration value="Board Descriptions"/>
                    <xsd:enumeration value="Board Fundraising"/>
                    <xsd:enumeration value="Board Member Resources"/>
                    <xsd:enumeration value="Board P2P"/>
                    <xsd:enumeration value="Camp GOTR"/>
                    <xsd:enumeration value="Camp GOTR Coach Training"/>
                    <xsd:enumeration value="Camp GOTR Planning"/>
                    <xsd:enumeration value="Camp GOTR Email Templates"/>
                    <xsd:enumeration value="Campaigns"/>
                    <xsd:enumeration value="Canva"/>
                    <xsd:enumeration value="Caribou Coffee"/>
                    <xsd:enumeration value="Celebrating Success"/>
                    <xsd:enumeration value="Certificates"/>
                    <xsd:enumeration value="Cigna"/>
                    <xsd:enumeration value="CLI Hiring"/>
                    <xsd:enumeration value="Coach and Adult Engagement"/>
                    <xsd:enumeration value="Coach Ambassadors"/>
                    <xsd:enumeration value="Coach Recruitment"/>
                    <xsd:enumeration value="Coach Training and Support"/>
                    <xsd:enumeration value="Communications"/>
                    <xsd:enumeration value="Communication Templates"/>
                    <xsd:enumeration value="Confidentiality &amp; Covenant"/>
                    <xsd:enumeration value="Continuing Education Credits"/>
                    <xsd:enumeration value="Council2Council Resources"/>
                    <xsd:enumeration value="Council Fundraising Opportunities"/>
                    <xsd:enumeration value="Council Grant Resources"/>
                    <xsd:enumeration value="Council Management"/>
                    <xsd:enumeration value="Council Planning Examples"/>
                    <xsd:enumeration value="Creating a Culture of Philanthropy"/>
                    <xsd:enumeration value="CSA"/>
                    <xsd:enumeration value="Curriculum"/>
                    <xsd:enumeration value="Curriculum Transition"/>
                    <xsd:enumeration value="Delivery"/>
                    <xsd:enumeration value="Delivery and Curriculum"/>
                    <xsd:enumeration value="Design Elements"/>
                    <xsd:enumeration value="Directories &amp; Officers"/>
                    <xsd:enumeration value="Donor EOY Giving Full"/>
                    <xsd:enumeration value="Donor Stewardship and Retention"/>
                    <xsd:enumeration value="Email Headers and Footers"/>
                    <xsd:enumeration value="Email Templates"/>
                    <xsd:enumeration value="End of Year Giving- Current"/>
                    <xsd:enumeration value="End of Year Giving- Previous Years"/>
                    <xsd:enumeration value="EUFC"/>
                    <xsd:enumeration value="Evaluation Reports"/>
                    <xsd:enumeration value="Evaluation Tools"/>
                    <xsd:enumeration value="Every Kid Sports Pass"/>
                    <xsd:enumeration value="Facilitate the Returning Coach Kick-Off"/>
                    <xsd:enumeration value="Fall"/>
                    <xsd:enumeration value="Fonts"/>
                    <xsd:enumeration value="Fundraising at the 5K"/>
                    <xsd:enumeration value="Gamma Phi Beta"/>
                    <xsd:enumeration value="Girl Recruitment"/>
                    <xsd:enumeration value="Girl Screening"/>
                    <xsd:enumeration value="Girls on the Run"/>
                    <xsd:enumeration value="Girls on the Run Horizontal Logo"/>
                    <xsd:enumeration value="Girls on the Run Primary Logos"/>
                    <xsd:enumeration value="Girls on the Run Secondary Logos"/>
                    <xsd:enumeration value="Girls on the Run Wordmark"/>
                    <xsd:enumeration value="GLA"/>
                    <xsd:enumeration value="GOTR 501c3"/>
                    <xsd:enumeration value="GOTR at Home"/>
                    <xsd:enumeration value="GOTR Videos"/>
                    <xsd:enumeration value="Gourdys"/>
                    <xsd:enumeration value="Grant Management Resources"/>
                    <xsd:enumeration value="Grant Reporting &amp; Presentation Templates"/>
                    <xsd:enumeration value="Guidelines, Tips &amp; Best Practices"/>
                    <xsd:enumeration value="Grown Up Guides"/>
                    <xsd:enumeration value="H&amp;S Logos"/>
                    <xsd:enumeration value="H&amp;S Videos"/>
                    <xsd:enumeration value="Hello, Superstar!"/>
                    <xsd:enumeration value="Hiring"/>
                    <xsd:enumeration value="IDEA Resources"/>
                    <xsd:enumeration value="IDEA Social Media"/>
                    <xsd:enumeration value="IDEA Strategic Planning"/>
                    <xsd:enumeration value="Instagram Highlights"/>
                    <xsd:enumeration value="Interview Prep"/>
                    <xsd:enumeration value="IWD"/>
                    <xsd:enumeration value="Job Descriptions"/>
                    <xsd:enumeration value="Junior Coach Marketing &amp; Comm."/>
                    <xsd:enumeration value="Junior Coach Program and Delivery"/>
                    <xsd:enumeration value="Junior Coach Recruitment"/>
                    <xsd:enumeration value="Justice"/>
                    <xsd:enumeration value="Learning Goals"/>
                    <xsd:enumeration value="Learn Dream"/>
                    <xsd:enumeration value="Liability Insurance"/>
                    <xsd:enumeration value="Licensing"/>
                    <xsd:enumeration value="Living Our Values Council Grant"/>
                    <xsd:enumeration value="Local Sponsors"/>
                    <xsd:enumeration value="Logo Guidelines"/>
                    <xsd:enumeration value="Logos and Branding"/>
                    <xsd:enumeration value="Longitudinal Study"/>
                    <xsd:enumeration value="LPB"/>
                    <xsd:enumeration value="LunaFest"/>
                    <xsd:enumeration value="Lunchin"/>
                    <xsd:enumeration value="MAM"/>
                    <xsd:enumeration value="MAM Planning"/>
                    <xsd:enumeration value="MAM Spreadsheets"/>
                    <xsd:enumeration value="Marketing and Communications"/>
                    <xsd:enumeration value="Marketing Campaigns"/>
                    <xsd:enumeration value="Materials"/>
                    <xsd:enumeration value="National Averages"/>
                    <xsd:enumeration value="National Coach Training"/>
                    <xsd:enumeration value="National Partner Logos"/>
                    <xsd:enumeration value="National SoleMates Team"/>
                    <xsd:enumeration value="NCT - CEU"/>
                    <xsd:enumeration value="NCT 2.0"/>
                    <xsd:enumeration value="NetSuite"/>
                    <xsd:enumeration value="News Media"/>
                    <xsd:enumeration value="NFP"/>
                    <xsd:enumeration value="Offboarding"/>
                    <xsd:enumeration value="Onboarding"/>
                    <xsd:enumeration value="P2P"/>
                    <xsd:enumeration value="Participant Experience"/>
                    <xsd:enumeration value="Participant Registration"/>
                    <xsd:enumeration value="Performance Management"/>
                    <xsd:enumeration value="Photography"/>
                    <xsd:enumeration value="Plan and Prepare for Returning Coach Kick-Off"/>
                    <xsd:enumeration value="Planning"/>
                    <xsd:enumeration value="Policies"/>
                    <xsd:enumeration value="PowerPoint Templates"/>
                    <xsd:enumeration value="Printed Curriculum"/>
                    <xsd:enumeration value="Program"/>
                    <xsd:enumeration value="Program Materials"/>
                    <xsd:enumeration value="Program Planning"/>
                    <xsd:enumeration value="Program Shirts"/>
                    <xsd:enumeration value="Program Structure"/>
                    <xsd:enumeration value="Program Volunteer"/>
                    <xsd:enumeration value="Promo Videos"/>
                    <xsd:enumeration value="Promotional Materials"/>
                    <xsd:enumeration value="Proud Supporter"/>
                    <xsd:enumeration value="RacePlanner - Attendance App"/>
                    <xsd:enumeration value="RacePlanner - Email"/>
                    <xsd:enumeration value="RacePlanner - Software"/>
                    <xsd:enumeration value="RacePlanner - Text"/>
                    <xsd:enumeration value="Recruitment"/>
                    <xsd:enumeration value="Reports"/>
                    <xsd:enumeration value="Reporting General Documents"/>
                    <xsd:enumeration value="Reporting Instructions"/>
                    <xsd:enumeration value="Reporting Templates"/>
                    <xsd:enumeration value="Reporting Templates and Worksheets"/>
                    <xsd:enumeration value="Residential Sites"/>
                    <xsd:enumeration value="Risk Management"/>
                    <xsd:enumeration value="Rite Aid"/>
                    <xsd:enumeration value="Safety"/>
                    <xsd:enumeration value="Salary and Compensation"/>
                    <xsd:enumeration value="Sample Grant Application Components"/>
                    <xsd:enumeration value="Sample Grant Applications"/>
                    <xsd:enumeration value="Sample Grant Language"/>
                    <xsd:enumeration value="Seasonal Reporting"/>
                    <xsd:enumeration value="Site Management"/>
                    <xsd:enumeration value="Site Recruitment"/>
                    <xsd:enumeration value="Sites"/>
                    <xsd:enumeration value="Small Group Facilitator Training"/>
                    <xsd:enumeration value="Social Media"/>
                    <xsd:enumeration value="Social Media Toolkits"/>
                    <xsd:enumeration value="Solemates"/>
                    <xsd:enumeration value="Sponsorship Decks"/>
                    <xsd:enumeration value="Sponsor Stewardship"/>
                    <xsd:enumeration value="Spring"/>
                    <xsd:enumeration value="Stewardship"/>
                    <xsd:enumeration value="Summit"/>
                    <xsd:enumeration value="Summit Presentations"/>
                    <xsd:enumeration value="Susan Crown Exchange"/>
                    <xsd:enumeration value="Technology"/>
                    <xsd:enumeration value="Tech Tools How to Guides"/>
                    <xsd:enumeration value="Templates"/>
                    <xsd:enumeration value="Territory Changes"/>
                    <xsd:enumeration value="Thirty-One Gifts"/>
                    <xsd:enumeration value="Unstoppable Us"/>
                    <xsd:enumeration value="Unstoppable Us - Gratitude Gifts"/>
                    <xsd:enumeration value="Virtual 5K - Planning"/>
                    <xsd:enumeration value="Virtual Backgrounds"/>
                    <xsd:enumeration value="Virtual Events"/>
                    <xsd:enumeration value="Volunteer Management"/>
                    <xsd:enumeration value="Wall Cling Artwork"/>
                    <xsd:enumeration value="Wealth Screening"/>
                    <xsd:enumeration value="Website Transition"/>
                    <xsd:enumeration value="Websites"/>
                    <xsd:enumeration value="Gender"/>
                    <xsd:enumeration value="MAM Archive"/>
                    <xsd:enumeration value="MAM Reports"/>
                    <xsd:enumeration value="Sparkling Ice"/>
                  </xsd:restriction>
                </xsd:simpleType>
              </xsd:element>
            </xsd:sequence>
          </xsd:extension>
        </xsd:complexContent>
      </xsd:complexType>
    </xsd:element>
    <xsd:element name="ReviewGrade" ma:index="5" nillable="true" ma:displayName="Review Grade" ma:format="Dropdown" ma:indexed="true" ma:internalName="ReviewGrade" ma:readOnly="false">
      <xsd:simpleType>
        <xsd:restriction base="dms:Choice">
          <xsd:enumeration value="1 - Acceptable"/>
          <xsd:enumeration value="2 - Minor Edits"/>
          <xsd:enumeration value="3 - Major Edits/Review"/>
          <xsd:enumeration value="4 - Remove"/>
          <xsd:enumeration value="5 - Removed"/>
        </xsd:restriction>
      </xsd:simpleType>
    </xsd:element>
    <xsd:element name="Date" ma:index="6" nillable="true" ma:displayName="Date" ma:format="DateOnly" ma:internalName="Date" ma:readOnly="false">
      <xsd:simpleType>
        <xsd:restriction base="dms:DateTime"/>
      </xsd:simpleType>
    </xsd:element>
    <xsd:element name="Departments" ma:index="9" nillable="true" ma:displayName="Z-Departments" ma:description="OLD" ma:format="Dropdown" ma:hidden="true" ma:internalName="Departments" ma:readOnly="false">
      <xsd:simpleType>
        <xsd:restriction base="dms:Choice">
          <xsd:enumeration value="GOTR Operations"/>
          <xsd:enumeration value="Programming &amp; Evaluation"/>
          <xsd:enumeration value="Fundraising &amp; Partnerships"/>
          <xsd:enumeration value="Marketing &amp; Communications"/>
          <xsd:enumeration value="Professional Development"/>
        </xsd:restriction>
      </xsd:simpleType>
    </xsd:element>
    <xsd:element name="Categories" ma:index="10" nillable="true" ma:displayName="Z-Categories" ma:description="OLD" ma:format="Dropdown" ma:hidden="true" ma:internalName="Categories" ma:readOnly="false">
      <xsd:simpleType>
        <xsd:restriction base="dms:Choice">
          <xsd:enumeration value="Access and Inclusion Statement"/>
          <xsd:enumeration value="Annual Report"/>
          <xsd:enumeration value="Board Member Training"/>
          <xsd:enumeration value="Board of Directors"/>
          <xsd:enumeration value="Camp GOTR"/>
          <xsd:enumeration value="Campaigns"/>
          <xsd:enumeration value="Communications"/>
          <xsd:enumeration value="Council Management"/>
          <xsd:enumeration value="Disability Inclusion"/>
          <xsd:enumeration value="Discount Offers"/>
          <xsd:enumeration value="Evaluation"/>
          <xsd:enumeration value="Events"/>
          <xsd:enumeration value="Fall 2020 Programming"/>
          <xsd:enumeration value="Girls on the Run 5K"/>
          <xsd:enumeration value="Grants"/>
          <xsd:enumeration value="Heart &amp; Sole"/>
          <xsd:enumeration value="Human Resources"/>
          <xsd:enumeration value="Individual Donors"/>
          <xsd:enumeration value="Logos"/>
          <xsd:enumeration value="Materials"/>
          <xsd:enumeration value="Merchandise"/>
          <xsd:enumeration value="Program Delivery"/>
          <xsd:enumeration value="Program Management"/>
          <xsd:enumeration value="Reporting"/>
          <xsd:enumeration value="Risk Management"/>
          <xsd:enumeration value="SoleMates"/>
          <xsd:enumeration value="Sponsors and Partners"/>
          <xsd:enumeration value="Technology Tools"/>
          <xsd:enumeration value="Unstoppable Us"/>
          <xsd:enumeration value="Verbiage"/>
          <xsd:enumeration value="Videos"/>
          <xsd:enumeration value="GOTR at Home"/>
        </xsd:restriction>
      </xsd:simpleType>
    </xsd:element>
    <xsd:element name="Sections" ma:index="11" nillable="true" ma:displayName="Z-Sections" ma:description="OLD" ma:format="Dropdown" ma:hidden="true" ma:internalName="Sections" ma:readOnly="false">
      <xsd:complexType>
        <xsd:complexContent>
          <xsd:extension base="dms:MultiChoice">
            <xsd:sequence>
              <xsd:element name="Value" maxOccurs="unbounded" minOccurs="0" nillable="true">
                <xsd:simpleType>
                  <xsd:restriction base="dms:Choice">
                    <xsd:enumeration value="2019 Merchandise Calendar"/>
                    <xsd:enumeration value="5 Must-Do's for GOTR Board Fundraising"/>
                    <xsd:enumeration value="5K Merchandise"/>
                    <xsd:enumeration value="5K Risk Management"/>
                    <xsd:enumeration value="Advocacy, Boy Programming and Title IX"/>
                    <xsd:enumeration value="Annual Report"/>
                    <xsd:enumeration value="Board Fundraising"/>
                    <xsd:enumeration value="Board Relations Overview"/>
                    <xsd:enumeration value="Camp GOTR Merchandise"/>
                    <xsd:enumeration value="Campaigns"/>
                    <xsd:enumeration value="Coach &amp; Adult Engagement"/>
                    <xsd:enumeration value="Coach &amp; Girl Recruitment"/>
                    <xsd:enumeration value="Coach Ambassadors"/>
                    <xsd:enumeration value="Coach Recruitment"/>
                    <xsd:enumeration value="Coach Training &amp; Support"/>
                    <xsd:enumeration value="Communications"/>
                    <xsd:enumeration value="Copycats and Intellectual Property"/>
                    <xsd:enumeration value="Council Change Forms"/>
                    <xsd:enumeration value="Council Directories and Tiers Information"/>
                    <xsd:enumeration value="Council Fundraising Opportunities"/>
                    <xsd:enumeration value="Council Sustainability"/>
                    <xsd:enumeration value="Crisis Communications"/>
                    <xsd:enumeration value="Crisis Management"/>
                    <xsd:enumeration value="Curriculum"/>
                    <xsd:enumeration value="Delivering a Quality Program"/>
                    <xsd:enumeration value="Delivery &amp; Curriculum"/>
                    <xsd:enumeration value="Delivery Options"/>
                    <xsd:enumeration value="Donor Stewardship and Retention"/>
                    <xsd:enumeration value="End of Year Giving"/>
                    <xsd:enumeration value="Evaluation Reports"/>
                    <xsd:enumeration value="Evaluation Tools"/>
                    <xsd:enumeration value="Events"/>
                    <xsd:enumeration value="Finance, Accounting and Planning"/>
                    <xsd:enumeration value="Fundraising at the 5K"/>
                    <xsd:enumeration value="Girls on the Run 5K"/>
                    <xsd:enumeration value="Grant Resources"/>
                    <xsd:enumeration value="GrantStation Access"/>
                    <xsd:enumeration value="HQ Info and Operations Manual"/>
                    <xsd:enumeration value="Insurance Information"/>
                    <xsd:enumeration value="Key Performance Indicators (KPIs)"/>
                    <xsd:enumeration value="Living Our Values Council Grant"/>
                    <xsd:enumeration value="Local Sponsors"/>
                    <xsd:enumeration value="Logos"/>
                    <xsd:enumeration value="Logos &amp; Graphics"/>
                    <xsd:enumeration value="Logos and Branding"/>
                    <xsd:enumeration value="Longitudinal Study Resources"/>
                    <xsd:enumeration value="Marketing &amp; Communications"/>
                    <xsd:enumeration value="Materials"/>
                    <xsd:enumeration value="Merchandise Policy and Guide"/>
                    <xsd:enumeration value="National Averages"/>
                    <xsd:enumeration value="National Partner Logos"/>
                    <xsd:enumeration value="NCT - CEU"/>
                    <xsd:enumeration value="News Media"/>
                    <xsd:enumeration value="Non-Profit Risk Management Center"/>
                    <xsd:enumeration value="Organizational Strategic Review"/>
                    <xsd:enumeration value="Participant Registration"/>
                    <xsd:enumeration value="Planning"/>
                    <xsd:enumeration value="Policies"/>
                    <xsd:enumeration value="Policy Manuals"/>
                    <xsd:enumeration value="Program Planning"/>
                    <xsd:enumeration value="Program Shirts"/>
                    <xsd:enumeration value="Program Structure"/>
                    <xsd:enumeration value="Recruitment"/>
                    <xsd:enumeration value="Research/Evaluation Projects"/>
                    <xsd:enumeration value="Risk Management and Council Operations for GOTR Council Boards"/>
                    <xsd:enumeration value="Seasonal Reporting"/>
                    <xsd:enumeration value="Site, Coach &amp; Girl Recruitment"/>
                    <xsd:enumeration value="Site &amp; Girl Recruitment"/>
                    <xsd:enumeration value="Site Management"/>
                    <xsd:enumeration value="SoleMate and Donor Stewardship"/>
                    <xsd:enumeration value="Social Media"/>
                    <xsd:enumeration value="Staff"/>
                    <xsd:enumeration value="State of GOTR Council Boards"/>
                    <xsd:enumeration value="Trend Reports"/>
                    <xsd:enumeration value="Videos"/>
                    <xsd:enumeration value="Volunteer Management"/>
                    <xsd:enumeration value="Volunteers"/>
                    <xsd:enumeration value="Waivers"/>
                    <xsd:enumeration value="Website"/>
                    <xsd:enumeration value="Welcome to Girls on the Run: An Overview"/>
                  </xsd:restriction>
                </xsd:simpleType>
              </xsd:element>
            </xsd:sequence>
          </xsd:extension>
        </xsd:complexContent>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hidden="true" ma:internalName="MediaServiceKeyPoints" ma:readOnly="true">
      <xsd:simpleType>
        <xsd:restriction base="dms:Note"/>
      </xsd:simpleType>
    </xsd:element>
    <xsd:element name="MediaServiceOCR" ma:index="21" nillable="true" ma:displayName="Extracted Text" ma:hidden="true" ma:internalName="MediaServiceOCR"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f49c" ma:index="28" nillable="true" ma:displayName="Location" ma:hidden="true" ma:internalName="f49c" ma:readOnly="false">
      <xsd:simpleType>
        <xsd:restriction base="dms:Unknown"/>
      </xsd:simpleType>
    </xsd:element>
    <xsd:element name="f2667404-129a-4949-81fd-b6b0d7fa8482CountryOrRegion" ma:index="29" nillable="true" ma:displayName="Location: Country/Region" ma:hidden="true" ma:internalName="CountryOrRegion" ma:readOnly="true">
      <xsd:simpleType>
        <xsd:restriction base="dms:Text"/>
      </xsd:simpleType>
    </xsd:element>
    <xsd:element name="f2667404-129a-4949-81fd-b6b0d7fa8482State" ma:index="30" nillable="true" ma:displayName="Location: State" ma:hidden="true" ma:internalName="State" ma:readOnly="true">
      <xsd:simpleType>
        <xsd:restriction base="dms:Text"/>
      </xsd:simpleType>
    </xsd:element>
    <xsd:element name="f2667404-129a-4949-81fd-b6b0d7fa8482City" ma:index="31" nillable="true" ma:displayName="Location: City" ma:hidden="true" ma:internalName="City" ma:readOnly="true">
      <xsd:simpleType>
        <xsd:restriction base="dms:Text"/>
      </xsd:simpleType>
    </xsd:element>
    <xsd:element name="f2667404-129a-4949-81fd-b6b0d7fa8482PostalCode" ma:index="32" nillable="true" ma:displayName="Location: Postal Code" ma:hidden="true" ma:internalName="PostalCode" ma:readOnly="true">
      <xsd:simpleType>
        <xsd:restriction base="dms:Text"/>
      </xsd:simpleType>
    </xsd:element>
    <xsd:element name="f2667404-129a-4949-81fd-b6b0d7fa8482Street" ma:index="33" nillable="true" ma:displayName="Location: Street" ma:hidden="true" ma:internalName="Street" ma:readOnly="true">
      <xsd:simpleType>
        <xsd:restriction base="dms:Text"/>
      </xsd:simpleType>
    </xsd:element>
    <xsd:element name="f2667404-129a-4949-81fd-b6b0d7fa8482GeoLoc" ma:index="34" nillable="true" ma:displayName="Location: Coordinates" ma:hidden="true" ma:internalName="GeoLoc" ma:readOnly="true">
      <xsd:simpleType>
        <xsd:restriction base="dms:Unknown"/>
      </xsd:simpleType>
    </xsd:element>
    <xsd:element name="f2667404-129a-4949-81fd-b6b0d7fa8482DispName" ma:index="35" nillable="true" ma:displayName="Location: Name" ma:hidden="true" ma:internalName="DispName" ma:readOnly="true">
      <xsd:simpleType>
        <xsd:restriction base="dms:Text"/>
      </xsd:simpleType>
    </xsd:element>
    <xsd:element name="alwz" ma:index="36" nillable="true" ma:displayName="Person or Group" ma:hidden="true" ma:list="UserInfo" ma:internalName="alwz"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37" nillable="true" ma:displayName="Length (seconds)" ma:hidden="true" ma:internalName="MediaLengthInSeconds" ma:readOnly="true">
      <xsd:simpleType>
        <xsd:restriction base="dms:Unknown"/>
      </xsd:simpleType>
    </xsd:element>
    <xsd:element name="MediaServiceLocation" ma:index="38" nillable="true" ma:displayName="Location" ma:hidden="true" ma:internalName="MediaServiceLocation" ma:readOnly="true">
      <xsd:simpleType>
        <xsd:restriction base="dms:Text"/>
      </xsd:simpleType>
    </xsd:element>
    <xsd:element name="ReviewPeriod" ma:index="39" nillable="true" ma:displayName="Review Period" ma:format="DateOnly" ma:hidden="true" ma:internalName="ReviewPeriod" ma:readOnly="false">
      <xsd:simpleType>
        <xsd:restriction base="dms:DateTime"/>
      </xsd:simpleType>
    </xsd:element>
    <xsd:element name="PublishtoIntranet" ma:index="41" nillable="true" ma:displayName="Publish to Intranet" ma:format="DateOnly" ma:hidden="true" ma:internalName="PublishtoIntranet" ma:readOnly="false">
      <xsd:simpleType>
        <xsd:restriction base="dms:DateTime"/>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7c481dc5-db58-464b-ba2e-415fc2e447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4" nillable="true" ma:displayName="MediaServiceObjectDetectorVersions" ma:hidden="true" ma:indexed="true" ma:internalName="MediaServiceObjectDetectorVersions" ma:readOnly="true">
      <xsd:simpleType>
        <xsd:restriction base="dms:Text"/>
      </xsd:simpleType>
    </xsd:element>
    <xsd:element name="MediaServiceSearchProperties" ma:index="4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d7ced6-568a-4007-820b-328abb07e7a7" elementFormDefault="qualified">
    <xsd:import namespace="http://schemas.microsoft.com/office/2006/documentManagement/types"/>
    <xsd:import namespace="http://schemas.microsoft.com/office/infopath/2007/PartnerControls"/>
    <xsd:element name="SharedWithUsers" ma:index="2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hidden="true" ma:internalName="SharedWithDetails" ma:readOnly="true">
      <xsd:simpleType>
        <xsd:restriction base="dms:Note"/>
      </xsd:simpleType>
    </xsd:element>
    <xsd:element name="TaxCatchAll" ma:index="43" nillable="true" ma:displayName="Taxonomy Catch All Column" ma:hidden="true" ma:list="{23e38ef9-f9c4-48e5-8c94-2aa4040f6f77}" ma:internalName="TaxCatchAll" ma:readOnly="false" ma:showField="CatchAllData" ma:web="6ad7ced6-568a-4007-820b-328abb07e7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27ed1b-b83f-484c-85a2-9afbd196fb74">
      <Terms xmlns="http://schemas.microsoft.com/office/infopath/2007/PartnerControls"/>
    </lcf76f155ced4ddcb4097134ff3c332f>
    <TaxCatchAll xmlns="6ad7ced6-568a-4007-820b-328abb07e7a7" xsi:nil="true"/>
    <alwz xmlns="5827ed1b-b83f-484c-85a2-9afbd196fb74">
      <UserInfo>
        <DisplayName/>
        <AccountId xsi:nil="true"/>
        <AccountType/>
      </UserInfo>
    </alwz>
    <Sections xmlns="5827ed1b-b83f-484c-85a2-9afbd196fb74" xsi:nil="true"/>
    <Date xmlns="5827ed1b-b83f-484c-85a2-9afbd196fb74" xsi:nil="true"/>
    <Categories xmlns="5827ed1b-b83f-484c-85a2-9afbd196fb74" xsi:nil="true"/>
    <PublishtoIntranet xmlns="5827ed1b-b83f-484c-85a2-9afbd196fb74" xsi:nil="true"/>
    <ReviewGrade xmlns="5827ed1b-b83f-484c-85a2-9afbd196fb74" xsi:nil="true"/>
    <Departments xmlns="5827ed1b-b83f-484c-85a2-9afbd196fb74" xsi:nil="true"/>
    <_x0043_ xmlns="5827ed1b-b83f-484c-85a2-9afbd196fb74" xsi:nil="true"/>
    <ReviewPeriod xmlns="5827ed1b-b83f-484c-85a2-9afbd196fb74" xsi:nil="true"/>
    <A xmlns="5827ed1b-b83f-484c-85a2-9afbd196fb74">
      <Value>Org Info</Value>
    </A>
    <B xmlns="5827ed1b-b83f-484c-85a2-9afbd196fb74">
      <Value>Webinar Decks</Value>
    </B>
    <Owner xmlns="5827ed1b-b83f-484c-85a2-9afbd196fb74">
      <UserInfo>
        <DisplayName>sbilotta@girlsontherun.org</DisplayName>
        <AccountId>786</AccountId>
        <AccountType/>
      </UserInfo>
    </Owner>
    <f49c xmlns="5827ed1b-b83f-484c-85a2-9afbd196fb74" xsi:nil="true"/>
  </documentManagement>
</p:properties>
</file>

<file path=customXml/itemProps1.xml><?xml version="1.0" encoding="utf-8"?>
<ds:datastoreItem xmlns:ds="http://schemas.openxmlformats.org/officeDocument/2006/customXml" ds:itemID="{8FF90CCB-57CA-4B54-8B2C-441FA359C1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27ed1b-b83f-484c-85a2-9afbd196fb74"/>
    <ds:schemaRef ds:uri="6ad7ced6-568a-4007-820b-328abb07e7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19FDA1-26B9-4F02-952E-E0A6654AFEF1}">
  <ds:schemaRefs>
    <ds:schemaRef ds:uri="http://schemas.microsoft.com/sharepoint/v3/contenttype/forms"/>
  </ds:schemaRefs>
</ds:datastoreItem>
</file>

<file path=customXml/itemProps3.xml><?xml version="1.0" encoding="utf-8"?>
<ds:datastoreItem xmlns:ds="http://schemas.openxmlformats.org/officeDocument/2006/customXml" ds:itemID="{BD5A8BAB-6FB6-4AAF-AA3A-308BBE6929DC}">
  <ds:schemaRefs>
    <ds:schemaRef ds:uri="320a17e0-e4bb-4782-b53e-32d53f706f85"/>
    <ds:schemaRef ds:uri="a9f87391-0141-47be-87cf-10f62843bb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827ed1b-b83f-484c-85a2-9afbd196fb74"/>
    <ds:schemaRef ds:uri="6ad7ced6-568a-4007-820b-328abb07e7a7"/>
  </ds:schemaRefs>
</ds:datastoreItem>
</file>

<file path=docProps/app.xml><?xml version="1.0" encoding="utf-8"?>
<Properties xmlns="http://schemas.openxmlformats.org/officeDocument/2006/extended-properties" xmlns:vt="http://schemas.openxmlformats.org/officeDocument/2006/docPropsVTypes">
  <TotalTime>0</TotalTime>
  <Words>3676</Words>
  <Application>Microsoft Office PowerPoint</Application>
  <PresentationFormat>Widescreen</PresentationFormat>
  <Paragraphs>429</Paragraphs>
  <Slides>29</Slides>
  <Notes>29</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Ricks</dc:creator>
  <cp:lastModifiedBy>Stephanie Bilotta</cp:lastModifiedBy>
  <cp:revision>4</cp:revision>
  <dcterms:created xsi:type="dcterms:W3CDTF">2023-01-24T21:28:06Z</dcterms:created>
  <dcterms:modified xsi:type="dcterms:W3CDTF">2024-08-14T18:18:38Z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0x01010039A99556E4ACA4458D045F4951FB4C57</vt:lpwstr>
  </property>
  <property fmtid="{D5CDD505-2E9C-101B-9397-08002B2CF9AE}" pid="3" name="MediaServiceImageTags">
    <vt:lpwstr/>
  </property>
  <property fmtid="{D5CDD505-2E9C-101B-9397-08002B2CF9AE}" pid="4" name="ArticulateGUID">
    <vt:lpwstr>4B4DF1AE-33B8-4784-8B7F-E51A8CE3B0BF</vt:lpwstr>
  </property>
  <property fmtid="{D5CDD505-2E9C-101B-9397-08002B2CF9AE}" pid="5" name="ArticulatePath">
    <vt:lpwstr>https://gotr.sharepoint.com/sites/All-HQ/Brand Resources/2_Documentation and Templates/1_NEW-PPT Template 2023</vt:lpwstr>
  </property>
</Properties>
</file>